
<file path=[Content_Types].xml><?xml version="1.0" encoding="utf-8"?>
<Types xmlns="http://schemas.openxmlformats.org/package/2006/content-types">
  <Default Extension="xml" ContentType="application/xml"/>
  <Default Extension="jpeg" ContentType="image/jpeg"/>
  <Default Extension="rels" ContentType="application/vnd.openxmlformats-package.relationships+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Override1.xml" ContentType="application/vnd.openxmlformats-officedocument.themeOverride+xml"/>
  <Override PartName="/ppt/theme/themeOverride2.xml" ContentType="application/vnd.openxmlformats-officedocument.themeOverride+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1"/>
  </p:sldMasterIdLst>
  <p:notesMasterIdLst>
    <p:notesMasterId r:id="rId16"/>
  </p:notesMasterIdLst>
  <p:handoutMasterIdLst>
    <p:handoutMasterId r:id="rId17"/>
  </p:handoutMasterIdLst>
  <p:sldIdLst>
    <p:sldId id="256" r:id="rId2"/>
    <p:sldId id="257" r:id="rId3"/>
    <p:sldId id="258" r:id="rId4"/>
    <p:sldId id="259" r:id="rId5"/>
    <p:sldId id="260" r:id="rId6"/>
    <p:sldId id="261" r:id="rId7"/>
    <p:sldId id="269" r:id="rId8"/>
    <p:sldId id="262" r:id="rId9"/>
    <p:sldId id="263" r:id="rId10"/>
    <p:sldId id="264" r:id="rId11"/>
    <p:sldId id="265" r:id="rId12"/>
    <p:sldId id="266" r:id="rId13"/>
    <p:sldId id="267" r:id="rId14"/>
    <p:sldId id="268" r:id="rId15"/>
  </p:sldIdLst>
  <p:sldSz cx="9144000" cy="6858000" type="screen4x3"/>
  <p:notesSz cx="6997700" cy="9283700"/>
  <p:defaultTextStyle>
    <a:defPPr>
      <a:defRPr lang="en-US"/>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031"/>
    <p:restoredTop sz="93041"/>
  </p:normalViewPr>
  <p:slideViewPr>
    <p:cSldViewPr>
      <p:cViewPr varScale="1">
        <p:scale>
          <a:sx n="59" d="100"/>
          <a:sy n="59" d="100"/>
        </p:scale>
        <p:origin x="704" y="18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theme" Target="theme/theme1.xml"/><Relationship Id="rId21"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notesMaster" Target="notesMasters/notesMaster1.xml"/><Relationship Id="rId17" Type="http://schemas.openxmlformats.org/officeDocument/2006/relationships/handoutMaster" Target="handoutMasters/handoutMaster1.xml"/><Relationship Id="rId18" Type="http://schemas.openxmlformats.org/officeDocument/2006/relationships/presProps" Target="presProps.xml"/><Relationship Id="rId19" Type="http://schemas.openxmlformats.org/officeDocument/2006/relationships/viewProps" Target="viewProps.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32337" cy="464185"/>
          </a:xfrm>
          <a:prstGeom prst="rect">
            <a:avLst/>
          </a:prstGeom>
        </p:spPr>
        <p:txBody>
          <a:bodyPr vert="horz" lIns="93031" tIns="46516" rIns="93031" bIns="46516" rtlCol="0"/>
          <a:lstStyle>
            <a:lvl1pPr algn="l">
              <a:defRPr sz="1200"/>
            </a:lvl1pPr>
          </a:lstStyle>
          <a:p>
            <a:endParaRPr lang="en-US"/>
          </a:p>
        </p:txBody>
      </p:sp>
      <p:sp>
        <p:nvSpPr>
          <p:cNvPr id="3" name="Date Placeholder 2"/>
          <p:cNvSpPr>
            <a:spLocks noGrp="1"/>
          </p:cNvSpPr>
          <p:nvPr>
            <p:ph type="dt" sz="quarter" idx="1"/>
          </p:nvPr>
        </p:nvSpPr>
        <p:spPr>
          <a:xfrm>
            <a:off x="3963744" y="0"/>
            <a:ext cx="3032337" cy="464185"/>
          </a:xfrm>
          <a:prstGeom prst="rect">
            <a:avLst/>
          </a:prstGeom>
        </p:spPr>
        <p:txBody>
          <a:bodyPr vert="horz" lIns="93031" tIns="46516" rIns="93031" bIns="46516" rtlCol="0"/>
          <a:lstStyle>
            <a:lvl1pPr algn="r">
              <a:defRPr sz="1200"/>
            </a:lvl1pPr>
          </a:lstStyle>
          <a:p>
            <a:fld id="{2757D8B3-FFEA-45BB-B78E-4493E47593F6}" type="datetimeFigureOut">
              <a:rPr lang="en-US" smtClean="0"/>
              <a:t>8/30/16</a:t>
            </a:fld>
            <a:endParaRPr lang="en-US"/>
          </a:p>
        </p:txBody>
      </p:sp>
      <p:sp>
        <p:nvSpPr>
          <p:cNvPr id="4" name="Footer Placeholder 3"/>
          <p:cNvSpPr>
            <a:spLocks noGrp="1"/>
          </p:cNvSpPr>
          <p:nvPr>
            <p:ph type="ftr" sz="quarter" idx="2"/>
          </p:nvPr>
        </p:nvSpPr>
        <p:spPr>
          <a:xfrm>
            <a:off x="0" y="8817904"/>
            <a:ext cx="3032337" cy="464185"/>
          </a:xfrm>
          <a:prstGeom prst="rect">
            <a:avLst/>
          </a:prstGeom>
        </p:spPr>
        <p:txBody>
          <a:bodyPr vert="horz" lIns="93031" tIns="46516" rIns="93031" bIns="46516" rtlCol="0" anchor="b"/>
          <a:lstStyle>
            <a:lvl1pPr algn="l">
              <a:defRPr sz="1200"/>
            </a:lvl1pPr>
          </a:lstStyle>
          <a:p>
            <a:endParaRPr lang="en-US"/>
          </a:p>
        </p:txBody>
      </p:sp>
      <p:sp>
        <p:nvSpPr>
          <p:cNvPr id="5" name="Slide Number Placeholder 4"/>
          <p:cNvSpPr>
            <a:spLocks noGrp="1"/>
          </p:cNvSpPr>
          <p:nvPr>
            <p:ph type="sldNum" sz="quarter" idx="3"/>
          </p:nvPr>
        </p:nvSpPr>
        <p:spPr>
          <a:xfrm>
            <a:off x="3963744" y="8817904"/>
            <a:ext cx="3032337" cy="464185"/>
          </a:xfrm>
          <a:prstGeom prst="rect">
            <a:avLst/>
          </a:prstGeom>
        </p:spPr>
        <p:txBody>
          <a:bodyPr vert="horz" lIns="93031" tIns="46516" rIns="93031" bIns="46516" rtlCol="0" anchor="b"/>
          <a:lstStyle>
            <a:lvl1pPr algn="r">
              <a:defRPr sz="1200"/>
            </a:lvl1pPr>
          </a:lstStyle>
          <a:p>
            <a:fld id="{F1B51F5D-3FD1-4CD9-8CE9-159D098EBAB0}" type="slidenum">
              <a:rPr lang="en-US" smtClean="0"/>
              <a:t>‹#›</a:t>
            </a:fld>
            <a:endParaRPr lang="en-US"/>
          </a:p>
        </p:txBody>
      </p:sp>
    </p:spTree>
    <p:extLst>
      <p:ext uri="{BB962C8B-B14F-4D97-AF65-F5344CB8AC3E}">
        <p14:creationId xmlns:p14="http://schemas.microsoft.com/office/powerpoint/2010/main" val="12192149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defRPr sz="1200">
                <a:latin typeface="Constantia" pitchFamily="18" charset="0"/>
              </a:defRPr>
            </a:lvl1pPr>
          </a:lstStyle>
          <a:p>
            <a:endParaRPr lang="en-US"/>
          </a:p>
        </p:txBody>
      </p:sp>
      <p:sp>
        <p:nvSpPr>
          <p:cNvPr id="30723" name="Rectangle 3"/>
          <p:cNvSpPr>
            <a:spLocks noGrp="1" noChangeArrowheads="1"/>
          </p:cNvSpPr>
          <p:nvPr>
            <p:ph type="dt" idx="1"/>
          </p:nvPr>
        </p:nvSpPr>
        <p:spPr bwMode="auto">
          <a:xfrm>
            <a:off x="3963744" y="0"/>
            <a:ext cx="3032337" cy="46418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lvl1pPr algn="r">
              <a:defRPr sz="1200">
                <a:latin typeface="Constantia" pitchFamily="18" charset="0"/>
              </a:defRPr>
            </a:lvl1pPr>
          </a:lstStyle>
          <a:p>
            <a:fld id="{4D1408F8-77E1-422C-8565-00DF9A478500}" type="datetimeFigureOut">
              <a:rPr lang="en-US"/>
              <a:pPr/>
              <a:t>8/30/16</a:t>
            </a:fld>
            <a:endParaRPr lang="en-US"/>
          </a:p>
        </p:txBody>
      </p:sp>
      <p:sp>
        <p:nvSpPr>
          <p:cNvPr id="30724" name="Rectangle 4"/>
          <p:cNvSpPr>
            <a:spLocks noGrp="1" noRot="1" noChangeAspect="1" noChangeArrowheads="1" noTextEdit="1"/>
          </p:cNvSpPr>
          <p:nvPr>
            <p:ph type="sldImg" idx="2"/>
          </p:nvPr>
        </p:nvSpPr>
        <p:spPr bwMode="auto">
          <a:xfrm>
            <a:off x="1177925" y="696913"/>
            <a:ext cx="4641850" cy="3481387"/>
          </a:xfrm>
          <a:prstGeom prst="rect">
            <a:avLst/>
          </a:prstGeom>
          <a:noFill/>
          <a:ln w="9525">
            <a:solidFill>
              <a:srgbClr val="000000"/>
            </a:solidFill>
            <a:miter lim="800000"/>
            <a:headEnd/>
            <a:tailEnd/>
          </a:ln>
          <a:effectLst/>
        </p:spPr>
      </p:sp>
      <p:sp>
        <p:nvSpPr>
          <p:cNvPr id="30725" name="Rectangle 5"/>
          <p:cNvSpPr>
            <a:spLocks noGrp="1" noChangeArrowheads="1"/>
          </p:cNvSpPr>
          <p:nvPr>
            <p:ph type="body" sz="quarter" idx="3"/>
          </p:nvPr>
        </p:nvSpPr>
        <p:spPr bwMode="auto">
          <a:xfrm>
            <a:off x="699770" y="4409758"/>
            <a:ext cx="5598160" cy="4177665"/>
          </a:xfrm>
          <a:prstGeom prst="rect">
            <a:avLst/>
          </a:prstGeom>
          <a:noFill/>
          <a:ln w="9525">
            <a:noFill/>
            <a:miter lim="800000"/>
            <a:headEnd/>
            <a:tailEnd/>
          </a:ln>
          <a:effectLst/>
        </p:spPr>
        <p:txBody>
          <a:bodyPr vert="horz" wrap="square" lIns="93031" tIns="46516" rIns="93031" bIns="46516"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0726" name="Rectangle 6"/>
          <p:cNvSpPr>
            <a:spLocks noGrp="1" noChangeArrowheads="1"/>
          </p:cNvSpPr>
          <p:nvPr>
            <p:ph type="ftr" sz="quarter" idx="4"/>
          </p:nvPr>
        </p:nvSpPr>
        <p:spPr bwMode="auto">
          <a:xfrm>
            <a:off x="0"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defRPr sz="1200">
                <a:latin typeface="Constantia" pitchFamily="18" charset="0"/>
              </a:defRPr>
            </a:lvl1pPr>
          </a:lstStyle>
          <a:p>
            <a:endParaRPr lang="en-US"/>
          </a:p>
        </p:txBody>
      </p:sp>
      <p:sp>
        <p:nvSpPr>
          <p:cNvPr id="30727" name="Rectangle 7"/>
          <p:cNvSpPr>
            <a:spLocks noGrp="1" noChangeArrowheads="1"/>
          </p:cNvSpPr>
          <p:nvPr>
            <p:ph type="sldNum" sz="quarter" idx="5"/>
          </p:nvPr>
        </p:nvSpPr>
        <p:spPr bwMode="auto">
          <a:xfrm>
            <a:off x="3963744" y="8817904"/>
            <a:ext cx="3032337" cy="464185"/>
          </a:xfrm>
          <a:prstGeom prst="rect">
            <a:avLst/>
          </a:prstGeom>
          <a:noFill/>
          <a:ln w="9525">
            <a:noFill/>
            <a:miter lim="800000"/>
            <a:headEnd/>
            <a:tailEnd/>
          </a:ln>
          <a:effectLst/>
        </p:spPr>
        <p:txBody>
          <a:bodyPr vert="horz" wrap="square" lIns="93031" tIns="46516" rIns="93031" bIns="46516" numCol="1" anchor="b" anchorCtr="0" compatLnSpc="1">
            <a:prstTxWarp prst="textNoShape">
              <a:avLst/>
            </a:prstTxWarp>
          </a:bodyPr>
          <a:lstStyle>
            <a:lvl1pPr algn="r">
              <a:defRPr sz="1200">
                <a:latin typeface="Constantia" pitchFamily="18" charset="0"/>
              </a:defRPr>
            </a:lvl1pPr>
          </a:lstStyle>
          <a:p>
            <a:fld id="{BE3F9120-15AD-49A8-8139-BAB0F938A01E}" type="slidenum">
              <a:rPr lang="en-US"/>
              <a:pPr/>
              <a:t>‹#›</a:t>
            </a:fld>
            <a:endParaRPr lang="en-US"/>
          </a:p>
        </p:txBody>
      </p:sp>
    </p:spTree>
    <p:extLst>
      <p:ext uri="{BB962C8B-B14F-4D97-AF65-F5344CB8AC3E}">
        <p14:creationId xmlns:p14="http://schemas.microsoft.com/office/powerpoint/2010/main" val="1682732994"/>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Calibri" pitchFamily="34" charset="0"/>
        <a:ea typeface="+mn-ea"/>
        <a:cs typeface="+mn-cs"/>
      </a:defRPr>
    </a:lvl1pPr>
    <a:lvl2pPr marL="457200" algn="l" rtl="0" fontAlgn="base">
      <a:spcBef>
        <a:spcPct val="30000"/>
      </a:spcBef>
      <a:spcAft>
        <a:spcPct val="0"/>
      </a:spcAft>
      <a:defRPr sz="1200" kern="1200">
        <a:solidFill>
          <a:schemeClr val="tx1"/>
        </a:solidFill>
        <a:latin typeface="Calibri" pitchFamily="34" charset="0"/>
        <a:ea typeface="+mn-ea"/>
        <a:cs typeface="+mn-cs"/>
      </a:defRPr>
    </a:lvl2pPr>
    <a:lvl3pPr marL="914400" algn="l" rtl="0" fontAlgn="base">
      <a:spcBef>
        <a:spcPct val="30000"/>
      </a:spcBef>
      <a:spcAft>
        <a:spcPct val="0"/>
      </a:spcAft>
      <a:defRPr sz="1200" kern="1200">
        <a:solidFill>
          <a:schemeClr val="tx1"/>
        </a:solidFill>
        <a:latin typeface="Calibri" pitchFamily="34" charset="0"/>
        <a:ea typeface="+mn-ea"/>
        <a:cs typeface="+mn-cs"/>
      </a:defRPr>
    </a:lvl3pPr>
    <a:lvl4pPr marL="1371600" algn="l" rtl="0" fontAlgn="base">
      <a:spcBef>
        <a:spcPct val="30000"/>
      </a:spcBef>
      <a:spcAft>
        <a:spcPct val="0"/>
      </a:spcAft>
      <a:defRPr sz="1200" kern="1200">
        <a:solidFill>
          <a:schemeClr val="tx1"/>
        </a:solidFill>
        <a:latin typeface="Calibri" pitchFamily="34" charset="0"/>
        <a:ea typeface="+mn-ea"/>
        <a:cs typeface="+mn-cs"/>
      </a:defRPr>
    </a:lvl4pPr>
    <a:lvl5pPr marL="1828800" algn="l" rtl="0" fontAlgn="base">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4.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5.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6.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2"/>
          <p:cNvSpPr>
            <a:spLocks noGrp="1" noRot="1" noChangeAspect="1" noChangeArrowheads="1" noTextEdit="1"/>
          </p:cNvSpPr>
          <p:nvPr>
            <p:ph type="sldImg"/>
          </p:nvPr>
        </p:nvSpPr>
        <p:spPr>
          <a:ln/>
        </p:spPr>
      </p:sp>
      <p:sp>
        <p:nvSpPr>
          <p:cNvPr id="3174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128281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1986" name="Rectangle 2"/>
          <p:cNvSpPr>
            <a:spLocks noGrp="1" noRot="1" noChangeAspect="1" noChangeArrowheads="1" noTextEdit="1"/>
          </p:cNvSpPr>
          <p:nvPr>
            <p:ph type="sldImg"/>
          </p:nvPr>
        </p:nvSpPr>
        <p:spPr>
          <a:ln/>
        </p:spPr>
      </p:sp>
      <p:sp>
        <p:nvSpPr>
          <p:cNvPr id="4198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55198772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10" name="Rectangle 2"/>
          <p:cNvSpPr>
            <a:spLocks noGrp="1" noRot="1" noChangeAspect="1" noChangeArrowheads="1" noTextEdit="1"/>
          </p:cNvSpPr>
          <p:nvPr>
            <p:ph type="sldImg"/>
          </p:nvPr>
        </p:nvSpPr>
        <p:spPr>
          <a:ln/>
        </p:spPr>
      </p:sp>
      <p:sp>
        <p:nvSpPr>
          <p:cNvPr id="4301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28271807"/>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4034" name="Rectangle 2"/>
          <p:cNvSpPr>
            <a:spLocks noGrp="1" noRot="1" noChangeAspect="1" noChangeArrowheads="1" noTextEdit="1"/>
          </p:cNvSpPr>
          <p:nvPr>
            <p:ph type="sldImg"/>
          </p:nvPr>
        </p:nvSpPr>
        <p:spPr>
          <a:ln/>
        </p:spPr>
      </p:sp>
      <p:sp>
        <p:nvSpPr>
          <p:cNvPr id="4403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3816230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5058" name="Rectangle 2"/>
          <p:cNvSpPr>
            <a:spLocks noGrp="1" noRot="1" noChangeAspect="1" noChangeArrowheads="1" noTextEdit="1"/>
          </p:cNvSpPr>
          <p:nvPr>
            <p:ph type="sldImg"/>
          </p:nvPr>
        </p:nvSpPr>
        <p:spPr>
          <a:ln/>
        </p:spPr>
      </p:sp>
      <p:sp>
        <p:nvSpPr>
          <p:cNvPr id="4505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66195286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2"/>
          <p:cNvSpPr>
            <a:spLocks noGrp="1" noRot="1" noChangeAspect="1" noChangeArrowheads="1" noTextEdit="1"/>
          </p:cNvSpPr>
          <p:nvPr>
            <p:ph type="sldImg"/>
          </p:nvPr>
        </p:nvSpPr>
        <p:spPr>
          <a:ln/>
        </p:spPr>
      </p:sp>
      <p:sp>
        <p:nvSpPr>
          <p:cNvPr id="3277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235203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2"/>
          <p:cNvSpPr>
            <a:spLocks noGrp="1" noRot="1" noChangeAspect="1" noChangeArrowheads="1" noTextEdit="1"/>
          </p:cNvSpPr>
          <p:nvPr>
            <p:ph type="sldImg"/>
          </p:nvPr>
        </p:nvSpPr>
        <p:spPr>
          <a:ln/>
        </p:spPr>
      </p:sp>
      <p:sp>
        <p:nvSpPr>
          <p:cNvPr id="33795"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21385268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2"/>
          <p:cNvSpPr>
            <a:spLocks noGrp="1" noRot="1" noChangeAspect="1" noChangeArrowheads="1" noTextEdit="1"/>
          </p:cNvSpPr>
          <p:nvPr>
            <p:ph type="sldImg"/>
          </p:nvPr>
        </p:nvSpPr>
        <p:spPr>
          <a:ln/>
        </p:spPr>
      </p:sp>
      <p:sp>
        <p:nvSpPr>
          <p:cNvPr id="3481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48185132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2"/>
          <p:cNvSpPr>
            <a:spLocks noGrp="1" noRot="1" noChangeAspect="1" noChangeArrowheads="1" noTextEdit="1"/>
          </p:cNvSpPr>
          <p:nvPr>
            <p:ph type="sldImg"/>
          </p:nvPr>
        </p:nvSpPr>
        <p:spPr>
          <a:ln/>
        </p:spPr>
      </p:sp>
      <p:sp>
        <p:nvSpPr>
          <p:cNvPr id="3584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074322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2"/>
          <p:cNvSpPr>
            <a:spLocks noGrp="1" noRot="1" noChangeAspect="1" noChangeArrowheads="1" noTextEdit="1"/>
          </p:cNvSpPr>
          <p:nvPr>
            <p:ph type="sldImg"/>
          </p:nvPr>
        </p:nvSpPr>
        <p:spPr>
          <a:ln/>
        </p:spPr>
      </p:sp>
      <p:sp>
        <p:nvSpPr>
          <p:cNvPr id="36867"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372956359"/>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2"/>
          <p:cNvSpPr>
            <a:spLocks noGrp="1" noRot="1" noChangeAspect="1" noChangeArrowheads="1" noTextEdit="1"/>
          </p:cNvSpPr>
          <p:nvPr>
            <p:ph type="sldImg"/>
          </p:nvPr>
        </p:nvSpPr>
        <p:spPr>
          <a:ln/>
        </p:spPr>
      </p:sp>
      <p:sp>
        <p:nvSpPr>
          <p:cNvPr id="37891"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92024376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2"/>
          <p:cNvSpPr>
            <a:spLocks noGrp="1" noRot="1" noChangeAspect="1" noChangeArrowheads="1" noTextEdit="1"/>
          </p:cNvSpPr>
          <p:nvPr>
            <p:ph type="sldImg"/>
          </p:nvPr>
        </p:nvSpPr>
        <p:spPr>
          <a:ln/>
        </p:spPr>
      </p:sp>
      <p:sp>
        <p:nvSpPr>
          <p:cNvPr id="39939"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15274485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2"/>
          <p:cNvSpPr>
            <a:spLocks noGrp="1" noRot="1" noChangeAspect="1" noChangeArrowheads="1" noTextEdit="1"/>
          </p:cNvSpPr>
          <p:nvPr>
            <p:ph type="sldImg"/>
          </p:nvPr>
        </p:nvSpPr>
        <p:spPr>
          <a:ln/>
        </p:spPr>
      </p:sp>
      <p:sp>
        <p:nvSpPr>
          <p:cNvPr id="40963" name="Rectangle 3"/>
          <p:cNvSpPr>
            <a:spLocks noGrp="1" noChangeArrowheads="1"/>
          </p:cNvSpPr>
          <p:nvPr>
            <p:ph type="body" idx="1"/>
          </p:nvPr>
        </p:nvSpPr>
        <p:spPr/>
        <p:txBody>
          <a:bodyPr/>
          <a:lstStyle/>
          <a:p>
            <a:endParaRPr lang="en-US"/>
          </a:p>
        </p:txBody>
      </p:sp>
    </p:spTree>
    <p:extLst>
      <p:ext uri="{BB962C8B-B14F-4D97-AF65-F5344CB8AC3E}">
        <p14:creationId xmlns:p14="http://schemas.microsoft.com/office/powerpoint/2010/main" val="173276478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themeOverride" Target="../theme/themeOverride1.xml"/><Relationship Id="rId2"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themeOverride" Target="../theme/themeOverride2.xml"/><Relationship Id="rId2"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tIns="0" rIns="18288">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lang="en-US" smtClean="0"/>
              <a:t>Click to edit Master subtitle style</a:t>
            </a:r>
            <a:endParaRPr lang="en-US"/>
          </a:p>
        </p:txBody>
      </p:sp>
      <p:sp>
        <p:nvSpPr>
          <p:cNvPr id="4" name="Date Placeholder 29"/>
          <p:cNvSpPr>
            <a:spLocks noGrp="1"/>
          </p:cNvSpPr>
          <p:nvPr>
            <p:ph type="dt" sz="half" idx="10"/>
          </p:nvPr>
        </p:nvSpPr>
        <p:spPr/>
        <p:txBody>
          <a:bodyPr/>
          <a:lstStyle>
            <a:lvl1pPr>
              <a:defRPr/>
            </a:lvl1pPr>
          </a:lstStyle>
          <a:p>
            <a:pPr>
              <a:defRPr/>
            </a:pPr>
            <a:fld id="{6652BA51-792A-4A44-95A8-4D4AB147FF2A}" type="datetimeFigureOut">
              <a:rPr lang="en-US"/>
              <a:pPr>
                <a:defRPr/>
              </a:pPr>
              <a:t>8/30/16</a:t>
            </a:fld>
            <a:endParaRPr lang="en-US"/>
          </a:p>
        </p:txBody>
      </p:sp>
      <p:sp>
        <p:nvSpPr>
          <p:cNvPr id="5" name="Footer Placeholder 18"/>
          <p:cNvSpPr>
            <a:spLocks noGrp="1"/>
          </p:cNvSpPr>
          <p:nvPr>
            <p:ph type="ftr" sz="quarter" idx="11"/>
          </p:nvPr>
        </p:nvSpPr>
        <p:spPr/>
        <p:txBody>
          <a:bodyPr/>
          <a:lstStyle>
            <a:lvl1pPr>
              <a:defRPr/>
            </a:lvl1pPr>
          </a:lstStyle>
          <a:p>
            <a:pPr>
              <a:defRPr/>
            </a:pPr>
            <a:endParaRPr lang="en-US"/>
          </a:p>
        </p:txBody>
      </p:sp>
      <p:sp>
        <p:nvSpPr>
          <p:cNvPr id="6" name="Slide Number Placeholder 26"/>
          <p:cNvSpPr>
            <a:spLocks noGrp="1"/>
          </p:cNvSpPr>
          <p:nvPr>
            <p:ph type="sldNum" sz="quarter" idx="12"/>
          </p:nvPr>
        </p:nvSpPr>
        <p:spPr/>
        <p:txBody>
          <a:bodyPr/>
          <a:lstStyle>
            <a:lvl1pPr>
              <a:defRPr/>
            </a:lvl1pPr>
          </a:lstStyle>
          <a:p>
            <a:pPr>
              <a:defRPr/>
            </a:pPr>
            <a:fld id="{00D3D2C5-840E-4E44-BD35-1BABA1BB970E}"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2336D1D2-3587-4CEB-A425-5D27A65A104D}" type="datetimeFigureOut">
              <a:rPr lang="en-US"/>
              <a:pPr>
                <a:defRPr/>
              </a:pPr>
              <a:t>8/30/16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0510ADA2-8B54-4D71-936A-F854B2B1789F}" type="slidenum">
              <a:rPr lang="en-US"/>
              <a:pPr>
                <a:defRPr/>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E874C392-A7F6-4539-880E-9A880B844EE4}" type="datetimeFigureOut">
              <a:rPr lang="en-US"/>
              <a:pPr>
                <a:defRPr/>
              </a:pPr>
              <a:t>8/30/16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5A7ED21-5902-4FF3-A259-2F12BB5A1F83}" type="slidenum">
              <a:rPr lang="en-US"/>
              <a:pPr>
                <a:defRPr/>
              </a:pPr>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9"/>
          <p:cNvSpPr>
            <a:spLocks noGrp="1"/>
          </p:cNvSpPr>
          <p:nvPr>
            <p:ph type="dt" sz="half" idx="10"/>
          </p:nvPr>
        </p:nvSpPr>
        <p:spPr/>
        <p:txBody>
          <a:bodyPr/>
          <a:lstStyle>
            <a:lvl1pPr>
              <a:defRPr/>
            </a:lvl1pPr>
          </a:lstStyle>
          <a:p>
            <a:pPr>
              <a:defRPr/>
            </a:pPr>
            <a:fld id="{993B660F-5990-4716-B2C3-F360E1A5BD20}" type="datetimeFigureOut">
              <a:rPr lang="en-US"/>
              <a:pPr>
                <a:defRPr/>
              </a:pPr>
              <a:t>8/30/16</a:t>
            </a:fld>
            <a:endParaRPr lang="en-US"/>
          </a:p>
        </p:txBody>
      </p:sp>
      <p:sp>
        <p:nvSpPr>
          <p:cNvPr id="5" name="Footer Placeholder 21"/>
          <p:cNvSpPr>
            <a:spLocks noGrp="1"/>
          </p:cNvSpPr>
          <p:nvPr>
            <p:ph type="ftr" sz="quarter" idx="11"/>
          </p:nvPr>
        </p:nvSpPr>
        <p:spPr/>
        <p:txBody>
          <a:bodyPr/>
          <a:lstStyle>
            <a:lvl1pPr>
              <a:defRPr/>
            </a:lvl1pPr>
          </a:lstStyle>
          <a:p>
            <a:pPr>
              <a:defRPr/>
            </a:pPr>
            <a:endParaRPr lang="en-US"/>
          </a:p>
        </p:txBody>
      </p:sp>
      <p:sp>
        <p:nvSpPr>
          <p:cNvPr id="6" name="Slide Number Placeholder 17"/>
          <p:cNvSpPr>
            <a:spLocks noGrp="1"/>
          </p:cNvSpPr>
          <p:nvPr>
            <p:ph type="sldNum" sz="quarter" idx="12"/>
          </p:nvPr>
        </p:nvSpPr>
        <p:spPr/>
        <p:txBody>
          <a:bodyPr/>
          <a:lstStyle>
            <a:lvl1pPr>
              <a:defRPr/>
            </a:lvl1pPr>
          </a:lstStyle>
          <a:p>
            <a:pPr>
              <a:defRPr/>
            </a:pPr>
            <a:fld id="{630FE2B1-F162-44EC-8F02-8B60F7A7A0A2}" type="slidenum">
              <a:rPr lang="en-US"/>
              <a:pPr>
                <a:defRPr/>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tIns="0">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1"/>
          </p:nvPr>
        </p:nvSpPr>
        <p:spPr>
          <a:xfrm>
            <a:off x="530352" y="2704664"/>
            <a:ext cx="7772400" cy="1509712"/>
          </a:xfrm>
        </p:spPr>
        <p:txBody>
          <a:bodyPr lIns="45720" rIns="45720"/>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pPr>
              <a:defRPr/>
            </a:pPr>
            <a:fld id="{1FD851EC-1D2A-4FEB-8863-71C519DF949A}" type="datetimeFigureOut">
              <a:rPr lang="en-US"/>
              <a:pPr>
                <a:defRPr/>
              </a:pPr>
              <a:t>8/30/16</a:t>
            </a:fld>
            <a:endParaRPr lang="en-US"/>
          </a:p>
        </p:txBody>
      </p:sp>
      <p:sp>
        <p:nvSpPr>
          <p:cNvPr id="5" name="Footer Placeholder 4"/>
          <p:cNvSpPr>
            <a:spLocks noGrp="1"/>
          </p:cNvSpPr>
          <p:nvPr>
            <p:ph type="ftr" sz="quarter" idx="11"/>
          </p:nvPr>
        </p:nvSpPr>
        <p:spPr/>
        <p:txBody>
          <a:bodyPr/>
          <a:lstStyle>
            <a:lvl1pPr>
              <a:defRPr/>
            </a:lvl1pPr>
          </a:lstStyle>
          <a:p>
            <a:pPr>
              <a:defRPr/>
            </a:pPr>
            <a:endParaRPr lang="en-US"/>
          </a:p>
        </p:txBody>
      </p:sp>
      <p:sp>
        <p:nvSpPr>
          <p:cNvPr id="6" name="Slide Number Placeholder 5"/>
          <p:cNvSpPr>
            <a:spLocks noGrp="1"/>
          </p:cNvSpPr>
          <p:nvPr>
            <p:ph type="sldNum" sz="quarter" idx="12"/>
          </p:nvPr>
        </p:nvSpPr>
        <p:spPr/>
        <p:txBody>
          <a:bodyPr/>
          <a:lstStyle>
            <a:lvl1pPr>
              <a:defRPr/>
            </a:lvl1pPr>
          </a:lstStyle>
          <a:p>
            <a:pPr>
              <a:defRPr/>
            </a:pPr>
            <a:fld id="{9FF693E0-E445-4543-B0B7-62850E3D917C}" type="slidenum">
              <a:rPr lang="en-US"/>
              <a:pPr>
                <a:defRPr/>
              </a:pPr>
              <a:t>‹#›</a:t>
            </a:fld>
            <a:endParaRPr lang="en-US"/>
          </a:p>
        </p:txBody>
      </p:sp>
    </p:spTree>
  </p:cSld>
  <p:clrMapOvr>
    <a:overrideClrMapping bg1="dk1" tx1="lt1" bg2="dk2" tx2="lt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5851162D-1618-4CDE-B50C-70902751F22E}" type="datetimeFigureOut">
              <a:rPr lang="en-US"/>
              <a:pPr>
                <a:defRPr/>
              </a:pPr>
              <a:t>8/30/16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2E3D2B5D-92B2-4E4D-BC41-0B9A27EE3AFC}" type="slidenum">
              <a:rPr lang="en-US"/>
              <a:pPr>
                <a:defRPr/>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a:r>
              <a:rPr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9"/>
          <p:cNvSpPr>
            <a:spLocks noGrp="1"/>
          </p:cNvSpPr>
          <p:nvPr>
            <p:ph type="dt" sz="half" idx="10"/>
          </p:nvPr>
        </p:nvSpPr>
        <p:spPr/>
        <p:txBody>
          <a:bodyPr/>
          <a:lstStyle>
            <a:lvl1pPr>
              <a:defRPr/>
            </a:lvl1pPr>
          </a:lstStyle>
          <a:p>
            <a:pPr>
              <a:defRPr/>
            </a:pPr>
            <a:fld id="{8395F6A3-4CE0-4EC1-AA74-A2A97E74CCA7}" type="datetimeFigureOut">
              <a:rPr lang="en-US"/>
              <a:pPr>
                <a:defRPr/>
              </a:pPr>
              <a:t>8/30/16</a:t>
            </a:fld>
            <a:endParaRPr lang="en-US"/>
          </a:p>
        </p:txBody>
      </p:sp>
      <p:sp>
        <p:nvSpPr>
          <p:cNvPr id="8" name="Footer Placeholder 21"/>
          <p:cNvSpPr>
            <a:spLocks noGrp="1"/>
          </p:cNvSpPr>
          <p:nvPr>
            <p:ph type="ftr" sz="quarter" idx="11"/>
          </p:nvPr>
        </p:nvSpPr>
        <p:spPr/>
        <p:txBody>
          <a:bodyPr/>
          <a:lstStyle>
            <a:lvl1pPr>
              <a:defRPr/>
            </a:lvl1pPr>
          </a:lstStyle>
          <a:p>
            <a:pPr>
              <a:defRPr/>
            </a:pPr>
            <a:endParaRPr lang="en-US"/>
          </a:p>
        </p:txBody>
      </p:sp>
      <p:sp>
        <p:nvSpPr>
          <p:cNvPr id="9" name="Slide Number Placeholder 17"/>
          <p:cNvSpPr>
            <a:spLocks noGrp="1"/>
          </p:cNvSpPr>
          <p:nvPr>
            <p:ph type="sldNum" sz="quarter" idx="12"/>
          </p:nvPr>
        </p:nvSpPr>
        <p:spPr/>
        <p:txBody>
          <a:bodyPr/>
          <a:lstStyle>
            <a:lvl1pPr>
              <a:defRPr/>
            </a:lvl1pPr>
          </a:lstStyle>
          <a:p>
            <a:pPr>
              <a:defRPr/>
            </a:pPr>
            <a:fld id="{08667B8C-A75E-40F5-B676-5DB9B42E4489}" type="slidenum">
              <a:rPr lang="en-US"/>
              <a:pPr>
                <a:defRPr/>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Date Placeholder 9"/>
          <p:cNvSpPr>
            <a:spLocks noGrp="1"/>
          </p:cNvSpPr>
          <p:nvPr>
            <p:ph type="dt" sz="half" idx="10"/>
          </p:nvPr>
        </p:nvSpPr>
        <p:spPr/>
        <p:txBody>
          <a:bodyPr/>
          <a:lstStyle>
            <a:lvl1pPr>
              <a:defRPr/>
            </a:lvl1pPr>
          </a:lstStyle>
          <a:p>
            <a:pPr>
              <a:defRPr/>
            </a:pPr>
            <a:fld id="{25B684E6-2E58-4C97-B281-004C2183C871}" type="datetimeFigureOut">
              <a:rPr lang="en-US"/>
              <a:pPr>
                <a:defRPr/>
              </a:pPr>
              <a:t>8/30/16</a:t>
            </a:fld>
            <a:endParaRPr lang="en-US"/>
          </a:p>
        </p:txBody>
      </p:sp>
      <p:sp>
        <p:nvSpPr>
          <p:cNvPr id="4" name="Footer Placeholder 21"/>
          <p:cNvSpPr>
            <a:spLocks noGrp="1"/>
          </p:cNvSpPr>
          <p:nvPr>
            <p:ph type="ftr" sz="quarter" idx="11"/>
          </p:nvPr>
        </p:nvSpPr>
        <p:spPr/>
        <p:txBody>
          <a:bodyPr/>
          <a:lstStyle>
            <a:lvl1pPr>
              <a:defRPr/>
            </a:lvl1pPr>
          </a:lstStyle>
          <a:p>
            <a:pPr>
              <a:defRPr/>
            </a:pPr>
            <a:endParaRPr lang="en-US"/>
          </a:p>
        </p:txBody>
      </p:sp>
      <p:sp>
        <p:nvSpPr>
          <p:cNvPr id="5" name="Slide Number Placeholder 17"/>
          <p:cNvSpPr>
            <a:spLocks noGrp="1"/>
          </p:cNvSpPr>
          <p:nvPr>
            <p:ph type="sldNum" sz="quarter" idx="12"/>
          </p:nvPr>
        </p:nvSpPr>
        <p:spPr/>
        <p:txBody>
          <a:bodyPr/>
          <a:lstStyle>
            <a:lvl1pPr>
              <a:defRPr/>
            </a:lvl1pPr>
          </a:lstStyle>
          <a:p>
            <a:pPr>
              <a:defRPr/>
            </a:pPr>
            <a:fld id="{54F2D59D-883A-4BBA-BA12-6DA3CD933990}" type="slidenum">
              <a:rPr lang="en-US"/>
              <a:pPr>
                <a:defRPr/>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9"/>
          <p:cNvSpPr>
            <a:spLocks noGrp="1"/>
          </p:cNvSpPr>
          <p:nvPr>
            <p:ph type="dt" sz="half" idx="10"/>
          </p:nvPr>
        </p:nvSpPr>
        <p:spPr/>
        <p:txBody>
          <a:bodyPr/>
          <a:lstStyle>
            <a:lvl1pPr>
              <a:defRPr/>
            </a:lvl1pPr>
          </a:lstStyle>
          <a:p>
            <a:pPr>
              <a:defRPr/>
            </a:pPr>
            <a:fld id="{B62FBADA-0720-47FE-86C1-BFDBF040CDF5}" type="datetimeFigureOut">
              <a:rPr lang="en-US"/>
              <a:pPr>
                <a:defRPr/>
              </a:pPr>
              <a:t>8/30/16</a:t>
            </a:fld>
            <a:endParaRPr lang="en-US"/>
          </a:p>
        </p:txBody>
      </p:sp>
      <p:sp>
        <p:nvSpPr>
          <p:cNvPr id="3" name="Footer Placeholder 21"/>
          <p:cNvSpPr>
            <a:spLocks noGrp="1"/>
          </p:cNvSpPr>
          <p:nvPr>
            <p:ph type="ftr" sz="quarter" idx="11"/>
          </p:nvPr>
        </p:nvSpPr>
        <p:spPr/>
        <p:txBody>
          <a:bodyPr/>
          <a:lstStyle>
            <a:lvl1pPr>
              <a:defRPr/>
            </a:lvl1pPr>
          </a:lstStyle>
          <a:p>
            <a:pPr>
              <a:defRPr/>
            </a:pPr>
            <a:endParaRPr lang="en-US"/>
          </a:p>
        </p:txBody>
      </p:sp>
      <p:sp>
        <p:nvSpPr>
          <p:cNvPr id="4" name="Slide Number Placeholder 17"/>
          <p:cNvSpPr>
            <a:spLocks noGrp="1"/>
          </p:cNvSpPr>
          <p:nvPr>
            <p:ph type="sldNum" sz="quarter" idx="12"/>
          </p:nvPr>
        </p:nvSpPr>
        <p:spPr/>
        <p:txBody>
          <a:bodyPr/>
          <a:lstStyle>
            <a:lvl1pPr>
              <a:defRPr/>
            </a:lvl1pPr>
          </a:lstStyle>
          <a:p>
            <a:pPr>
              <a:defRPr/>
            </a:pPr>
            <a:fld id="{A610736D-F6CB-42A9-81BC-1300B934AF18}" type="slidenum">
              <a:rPr lang="en-US"/>
              <a:pPr>
                <a:defRPr/>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a:noAutofit/>
          </a:bodyPr>
          <a:lstStyle>
            <a:lvl1pPr algn="l" rtl="0">
              <a:spcBef>
                <a:spcPct val="0"/>
              </a:spcBef>
              <a:buNone/>
              <a:defRPr sz="2600" b="0">
                <a:ln>
                  <a:noFill/>
                </a:ln>
                <a:solidFill>
                  <a:schemeClr val="tx2"/>
                </a:solidFill>
                <a:effectLst/>
                <a:latin typeface="+mj-lt"/>
                <a:ea typeface="+mj-ea"/>
                <a:cs typeface="+mj-cs"/>
              </a:defRPr>
            </a:lvl1pPr>
          </a:lstStyle>
          <a:p>
            <a:r>
              <a:rPr lang="en-US" smtClean="0"/>
              <a:t>Click to edit Master title style</a:t>
            </a:r>
            <a:endParaRPr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a:r>
              <a:rPr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9"/>
          <p:cNvSpPr>
            <a:spLocks noGrp="1"/>
          </p:cNvSpPr>
          <p:nvPr>
            <p:ph type="dt" sz="half" idx="10"/>
          </p:nvPr>
        </p:nvSpPr>
        <p:spPr/>
        <p:txBody>
          <a:bodyPr/>
          <a:lstStyle>
            <a:lvl1pPr>
              <a:defRPr/>
            </a:lvl1pPr>
          </a:lstStyle>
          <a:p>
            <a:pPr>
              <a:defRPr/>
            </a:pPr>
            <a:fld id="{24075A47-A28D-474A-BCFA-5B78D0A2163E}" type="datetimeFigureOut">
              <a:rPr lang="en-US"/>
              <a:pPr>
                <a:defRPr/>
              </a:pPr>
              <a:t>8/30/16</a:t>
            </a:fld>
            <a:endParaRPr lang="en-US"/>
          </a:p>
        </p:txBody>
      </p:sp>
      <p:sp>
        <p:nvSpPr>
          <p:cNvPr id="6" name="Footer Placeholder 21"/>
          <p:cNvSpPr>
            <a:spLocks noGrp="1"/>
          </p:cNvSpPr>
          <p:nvPr>
            <p:ph type="ftr" sz="quarter" idx="11"/>
          </p:nvPr>
        </p:nvSpPr>
        <p:spPr/>
        <p:txBody>
          <a:bodyPr/>
          <a:lstStyle>
            <a:lvl1pPr>
              <a:defRPr/>
            </a:lvl1pPr>
          </a:lstStyle>
          <a:p>
            <a:pPr>
              <a:defRPr/>
            </a:pPr>
            <a:endParaRPr lang="en-US"/>
          </a:p>
        </p:txBody>
      </p:sp>
      <p:sp>
        <p:nvSpPr>
          <p:cNvPr id="7" name="Slide Number Placeholder 17"/>
          <p:cNvSpPr>
            <a:spLocks noGrp="1"/>
          </p:cNvSpPr>
          <p:nvPr>
            <p:ph type="sldNum" sz="quarter" idx="12"/>
          </p:nvPr>
        </p:nvSpPr>
        <p:spPr/>
        <p:txBody>
          <a:bodyPr/>
          <a:lstStyle>
            <a:lvl1pPr>
              <a:defRPr/>
            </a:lvl1pPr>
          </a:lstStyle>
          <a:p>
            <a:pPr>
              <a:defRPr/>
            </a:pPr>
            <a:fld id="{6015FF81-C45B-48D1-9DDD-1B508BC9093A}" type="slidenum">
              <a:rPr lang="en-US"/>
              <a:pPr>
                <a:defRPr/>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5" name="Snip and Round Single Corner Rectangle 8"/>
          <p:cNvSpPr/>
          <p:nvPr/>
        </p:nvSpPr>
        <p:spPr>
          <a:xfrm rot="420000" flipV="1">
            <a:off x="3165475" y="1108075"/>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6" name="Right Triangle 11"/>
          <p:cNvSpPr/>
          <p:nvPr/>
        </p:nvSpPr>
        <p:spPr>
          <a:xfrm rot="420000" flipV="1">
            <a:off x="8004175" y="5359400"/>
            <a:ext cx="155575" cy="155575"/>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anchor="ctr"/>
          <a:lstStyle/>
          <a:p>
            <a:pPr algn="ctr" fontAlgn="auto">
              <a:spcBef>
                <a:spcPts val="0"/>
              </a:spcBef>
              <a:spcAft>
                <a:spcPts val="0"/>
              </a:spcAft>
              <a:defRPr/>
            </a:pPr>
            <a:endParaRPr lang="en-US"/>
          </a:p>
        </p:txBody>
      </p:sp>
      <p:sp>
        <p:nvSpPr>
          <p:cNvPr id="7"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2" name="Title 1"/>
          <p:cNvSpPr>
            <a:spLocks noGrp="1"/>
          </p:cNvSpPr>
          <p:nvPr>
            <p:ph type="title"/>
          </p:nvPr>
        </p:nvSpPr>
        <p:spPr>
          <a:xfrm>
            <a:off x="609600" y="1176996"/>
            <a:ext cx="2212848" cy="1582621"/>
          </a:xfrm>
        </p:spPr>
        <p:txBody>
          <a:bodyPr lIns="45720" rIns="45720" bIns="45720"/>
          <a:lstStyle>
            <a:lvl1pPr algn="l">
              <a:buNone/>
              <a:defRPr sz="2000" b="1">
                <a:solidFill>
                  <a:schemeClr val="tx2"/>
                </a:solidFill>
              </a:defRPr>
            </a:lvl1pPr>
          </a:lstStyle>
          <a:p>
            <a:r>
              <a:rPr lang="en-US" smtClean="0"/>
              <a:t>Click to edit Master title style</a:t>
            </a:r>
            <a:endParaRPr lang="en-US"/>
          </a:p>
        </p:txBody>
      </p:sp>
      <p:sp>
        <p:nvSpPr>
          <p:cNvPr id="4" name="Text Placeholder 3"/>
          <p:cNvSpPr>
            <a:spLocks noGrp="1"/>
          </p:cNvSpPr>
          <p:nvPr>
            <p:ph type="body" sz="half" idx="2"/>
          </p:nvPr>
        </p:nvSpPr>
        <p:spPr>
          <a:xfrm>
            <a:off x="609600" y="2828785"/>
            <a:ext cx="2209800" cy="2179320"/>
          </a:xfrm>
        </p:spPr>
        <p:txBody>
          <a:bodyPr lIns="64008" rIns="45720"/>
          <a:lstStyle>
            <a:lvl1pPr marL="0" indent="0" algn="l">
              <a:spcBef>
                <a:spcPts val="250"/>
              </a:spcBef>
              <a:buFontTx/>
              <a:buNone/>
              <a:defRPr sz="1300"/>
            </a:lvl1pPr>
            <a:lvl2pPr>
              <a:defRPr sz="1200"/>
            </a:lvl2pPr>
            <a:lvl3pPr>
              <a:defRPr sz="1000"/>
            </a:lvl3pPr>
            <a:lvl4pPr>
              <a:defRPr sz="900"/>
            </a:lvl4pPr>
            <a:lvl5pPr>
              <a:defRPr sz="900"/>
            </a:lvl5pPr>
          </a:lstStyle>
          <a:p>
            <a:pPr lvl="0"/>
            <a:r>
              <a:rPr lang="en-US" smtClean="0"/>
              <a:t>Click to edit Master text styles</a:t>
            </a: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normAutofit/>
          </a:bodyPr>
          <a:lstStyle>
            <a:lvl1pPr marL="0" indent="0">
              <a:buNone/>
              <a:defRPr sz="3200"/>
            </a:lvl1pPr>
          </a:lstStyle>
          <a:p>
            <a:pPr lvl="0"/>
            <a:r>
              <a:rPr lang="en-US" noProof="0" smtClean="0"/>
              <a:t>Click icon to add picture</a:t>
            </a:r>
            <a:endParaRPr lang="en-US" noProof="0" dirty="0"/>
          </a:p>
        </p:txBody>
      </p:sp>
      <p:sp>
        <p:nvSpPr>
          <p:cNvPr id="9" name="Date Placeholder 4"/>
          <p:cNvSpPr>
            <a:spLocks noGrp="1"/>
          </p:cNvSpPr>
          <p:nvPr>
            <p:ph type="dt" sz="half" idx="10"/>
          </p:nvPr>
        </p:nvSpPr>
        <p:spPr/>
        <p:txBody>
          <a:bodyPr/>
          <a:lstStyle>
            <a:lvl1pPr>
              <a:defRPr/>
            </a:lvl1pPr>
          </a:lstStyle>
          <a:p>
            <a:pPr>
              <a:defRPr/>
            </a:pPr>
            <a:fld id="{61DD1B97-E47E-41F5-9489-A0614053859F}" type="datetimeFigureOut">
              <a:rPr lang="en-US"/>
              <a:pPr>
                <a:defRPr/>
              </a:pPr>
              <a:t>8/30/16</a:t>
            </a:fld>
            <a:endParaRPr lang="en-US"/>
          </a:p>
        </p:txBody>
      </p:sp>
      <p:sp>
        <p:nvSpPr>
          <p:cNvPr id="10" name="Footer Placeholder 5"/>
          <p:cNvSpPr>
            <a:spLocks noGrp="1"/>
          </p:cNvSpPr>
          <p:nvPr>
            <p:ph type="ftr" sz="quarter" idx="11"/>
          </p:nvPr>
        </p:nvSpPr>
        <p:spPr/>
        <p:txBody>
          <a:bodyPr/>
          <a:lstStyle>
            <a:lvl1pPr>
              <a:defRPr/>
            </a:lvl1pPr>
          </a:lstStyle>
          <a:p>
            <a:pPr>
              <a:defRPr/>
            </a:pPr>
            <a:endParaRPr lang="en-US"/>
          </a:p>
        </p:txBody>
      </p:sp>
      <p:sp>
        <p:nvSpPr>
          <p:cNvPr id="11" name="Slide Number Placeholder 6"/>
          <p:cNvSpPr>
            <a:spLocks noGrp="1"/>
          </p:cNvSpPr>
          <p:nvPr>
            <p:ph type="sldNum" sz="quarter" idx="12"/>
          </p:nvPr>
        </p:nvSpPr>
        <p:spPr>
          <a:xfrm>
            <a:off x="8077200" y="6356350"/>
            <a:ext cx="609600" cy="365125"/>
          </a:xfrm>
        </p:spPr>
        <p:txBody>
          <a:bodyPr/>
          <a:lstStyle>
            <a:lvl1pPr>
              <a:defRPr/>
            </a:lvl1pPr>
          </a:lstStyle>
          <a:p>
            <a:pPr>
              <a:defRPr/>
            </a:pPr>
            <a:fld id="{9B715A22-C0EF-4C38-B677-71C107B87043}" type="slidenum">
              <a:rPr lang="en-US"/>
              <a:pPr>
                <a:defRPr/>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938"/>
            <a:ext cx="9163050" cy="1041401"/>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8" name="Freeform 7"/>
          <p:cNvSpPr>
            <a:spLocks/>
          </p:cNvSpPr>
          <p:nvPr/>
        </p:nvSpPr>
        <p:spPr bwMode="auto">
          <a:xfrm>
            <a:off x="4381500" y="-7938"/>
            <a:ext cx="4762500" cy="638176"/>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028" name="Title Placeholder 8"/>
          <p:cNvSpPr>
            <a:spLocks noGrp="1"/>
          </p:cNvSpPr>
          <p:nvPr>
            <p:ph type="title"/>
          </p:nvPr>
        </p:nvSpPr>
        <p:spPr bwMode="auto">
          <a:xfrm>
            <a:off x="457200" y="704850"/>
            <a:ext cx="8229600" cy="1143000"/>
          </a:xfrm>
          <a:prstGeom prst="rect">
            <a:avLst/>
          </a:prstGeom>
          <a:noFill/>
          <a:ln w="9525">
            <a:noFill/>
            <a:miter lim="800000"/>
            <a:headEnd/>
            <a:tailEnd/>
          </a:ln>
        </p:spPr>
        <p:txBody>
          <a:bodyPr vert="horz" wrap="square" lIns="0" tIns="45720" rIns="0" bIns="0" numCol="1" anchor="b" anchorCtr="0" compatLnSpc="1">
            <a:prstTxWarp prst="textNoShape">
              <a:avLst/>
            </a:prstTxWarp>
          </a:bodyPr>
          <a:lstStyle/>
          <a:p>
            <a:pPr lvl="0"/>
            <a:r>
              <a:rPr lang="en-US" smtClean="0"/>
              <a:t>Click to edit Master title style</a:t>
            </a:r>
          </a:p>
        </p:txBody>
      </p:sp>
      <p:sp>
        <p:nvSpPr>
          <p:cNvPr id="1029" name="Text Placeholder 29"/>
          <p:cNvSpPr>
            <a:spLocks noGrp="1"/>
          </p:cNvSpPr>
          <p:nvPr>
            <p:ph type="body" idx="1"/>
          </p:nvPr>
        </p:nvSpPr>
        <p:spPr bwMode="auto">
          <a:xfrm>
            <a:off x="457200" y="1935163"/>
            <a:ext cx="8229600" cy="4389437"/>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8AB7F170-C4A0-477F-A039-F19D0E224948}" type="datetimeFigureOut">
              <a:rPr lang="en-US"/>
              <a:pPr>
                <a:defRPr/>
              </a:pPr>
              <a:t>8/30/16</a:t>
            </a:fld>
            <a:endParaRPr lang="en-US"/>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fontAlgn="auto" latinLnBrk="0" hangingPunct="1">
              <a:spcBef>
                <a:spcPts val="0"/>
              </a:spcBef>
              <a:spcAft>
                <a:spcPts val="0"/>
              </a:spcAft>
              <a:defRPr kumimoji="0" sz="1200">
                <a:solidFill>
                  <a:schemeClr val="tx2">
                    <a:shade val="90000"/>
                  </a:schemeClr>
                </a:solidFill>
                <a:latin typeface="+mn-lt"/>
              </a:defRPr>
            </a:lvl1pPr>
          </a:lstStyle>
          <a:p>
            <a:pPr>
              <a:defRPr/>
            </a:pPr>
            <a:endParaRPr lang="en-US"/>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fontAlgn="auto" latinLnBrk="0" hangingPunct="1">
              <a:spcBef>
                <a:spcPts val="0"/>
              </a:spcBef>
              <a:spcAft>
                <a:spcPts val="0"/>
              </a:spcAft>
              <a:defRPr kumimoji="0" sz="1200" smtClean="0">
                <a:solidFill>
                  <a:schemeClr val="tx2">
                    <a:shade val="90000"/>
                  </a:schemeClr>
                </a:solidFill>
                <a:latin typeface="+mn-lt"/>
              </a:defRPr>
            </a:lvl1pPr>
          </a:lstStyle>
          <a:p>
            <a:pPr>
              <a:defRPr/>
            </a:pPr>
            <a:fld id="{222A4F6F-2EA2-4D12-B196-9FADCB02AAAA}" type="slidenum">
              <a:rPr lang="en-US"/>
              <a:pPr>
                <a:defRPr/>
              </a:pPr>
              <a:t>‹#›</a:t>
            </a:fld>
            <a:endParaRPr lang="en-US"/>
          </a:p>
        </p:txBody>
      </p:sp>
      <p:grpSp>
        <p:nvGrpSpPr>
          <p:cNvPr id="1033" name="Group 1"/>
          <p:cNvGrpSpPr>
            <a:grpSpLocks/>
          </p:cNvGrpSpPr>
          <p:nvPr/>
        </p:nvGrpSpPr>
        <p:grpSpPr bwMode="auto">
          <a:xfrm>
            <a:off x="-19050" y="203200"/>
            <a:ext cx="9180513" cy="647700"/>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a:lstStyle/>
            <a:p>
              <a:pPr fontAlgn="auto">
                <a:spcBef>
                  <a:spcPts val="0"/>
                </a:spcBef>
                <a:spcAft>
                  <a:spcPts val="0"/>
                </a:spcAft>
                <a:defRPr/>
              </a:pPr>
              <a:endParaRPr lang="en-US">
                <a:latin typeface="+mn-lt"/>
              </a:endParaRPr>
            </a:p>
          </p:txBody>
        </p:sp>
      </p:grpSp>
    </p:spTree>
  </p:cSld>
  <p:clrMap bg1="lt1" tx1="dk1" bg2="lt2" tx2="dk2" accent1="accent1" accent2="accent2" accent3="accent3" accent4="accent4" accent5="accent5" accent6="accent6" hlink="hlink" folHlink="folHlink"/>
  <p:sldLayoutIdLst>
    <p:sldLayoutId id="2147483684" r:id="rId1"/>
    <p:sldLayoutId id="2147483683" r:id="rId2"/>
    <p:sldLayoutId id="2147483685" r:id="rId3"/>
    <p:sldLayoutId id="2147483682" r:id="rId4"/>
    <p:sldLayoutId id="2147483681" r:id="rId5"/>
    <p:sldLayoutId id="2147483680" r:id="rId6"/>
    <p:sldLayoutId id="2147483679" r:id="rId7"/>
    <p:sldLayoutId id="2147483678" r:id="rId8"/>
    <p:sldLayoutId id="2147483686" r:id="rId9"/>
    <p:sldLayoutId id="2147483677" r:id="rId10"/>
    <p:sldLayoutId id="2147483676" r:id="rId11"/>
  </p:sldLayoutIdLst>
  <p:txStyles>
    <p:titleStyle>
      <a:lvl1pPr algn="l" rtl="0" fontAlgn="base">
        <a:spcBef>
          <a:spcPct val="0"/>
        </a:spcBef>
        <a:spcAft>
          <a:spcPct val="0"/>
        </a:spcAft>
        <a:defRPr sz="5000" kern="1200">
          <a:solidFill>
            <a:schemeClr val="tx2"/>
          </a:solidFill>
          <a:latin typeface="+mj-lt"/>
          <a:ea typeface="+mj-ea"/>
          <a:cs typeface="+mj-cs"/>
        </a:defRPr>
      </a:lvl1pPr>
      <a:lvl2pPr algn="l" rtl="0" fontAlgn="base">
        <a:spcBef>
          <a:spcPct val="0"/>
        </a:spcBef>
        <a:spcAft>
          <a:spcPct val="0"/>
        </a:spcAft>
        <a:defRPr sz="5000">
          <a:solidFill>
            <a:schemeClr val="tx2"/>
          </a:solidFill>
          <a:latin typeface="Calibri" pitchFamily="34" charset="0"/>
        </a:defRPr>
      </a:lvl2pPr>
      <a:lvl3pPr algn="l" rtl="0" fontAlgn="base">
        <a:spcBef>
          <a:spcPct val="0"/>
        </a:spcBef>
        <a:spcAft>
          <a:spcPct val="0"/>
        </a:spcAft>
        <a:defRPr sz="5000">
          <a:solidFill>
            <a:schemeClr val="tx2"/>
          </a:solidFill>
          <a:latin typeface="Calibri" pitchFamily="34" charset="0"/>
        </a:defRPr>
      </a:lvl3pPr>
      <a:lvl4pPr algn="l" rtl="0" fontAlgn="base">
        <a:spcBef>
          <a:spcPct val="0"/>
        </a:spcBef>
        <a:spcAft>
          <a:spcPct val="0"/>
        </a:spcAft>
        <a:defRPr sz="5000">
          <a:solidFill>
            <a:schemeClr val="tx2"/>
          </a:solidFill>
          <a:latin typeface="Calibri" pitchFamily="34" charset="0"/>
        </a:defRPr>
      </a:lvl4pPr>
      <a:lvl5pPr algn="l" rtl="0" fontAlgn="base">
        <a:spcBef>
          <a:spcPct val="0"/>
        </a:spcBef>
        <a:spcAft>
          <a:spcPct val="0"/>
        </a:spcAft>
        <a:defRPr sz="5000">
          <a:solidFill>
            <a:schemeClr val="tx2"/>
          </a:solidFill>
          <a:latin typeface="Calibri" pitchFamily="34" charset="0"/>
        </a:defRPr>
      </a:lvl5pPr>
      <a:lvl6pPr marL="457200" algn="l" rtl="0" fontAlgn="base">
        <a:spcBef>
          <a:spcPct val="0"/>
        </a:spcBef>
        <a:spcAft>
          <a:spcPct val="0"/>
        </a:spcAft>
        <a:defRPr sz="5000">
          <a:solidFill>
            <a:schemeClr val="tx2"/>
          </a:solidFill>
          <a:latin typeface="Calibri" pitchFamily="34" charset="0"/>
        </a:defRPr>
      </a:lvl6pPr>
      <a:lvl7pPr marL="914400" algn="l" rtl="0" fontAlgn="base">
        <a:spcBef>
          <a:spcPct val="0"/>
        </a:spcBef>
        <a:spcAft>
          <a:spcPct val="0"/>
        </a:spcAft>
        <a:defRPr sz="5000">
          <a:solidFill>
            <a:schemeClr val="tx2"/>
          </a:solidFill>
          <a:latin typeface="Calibri" pitchFamily="34" charset="0"/>
        </a:defRPr>
      </a:lvl7pPr>
      <a:lvl8pPr marL="1371600" algn="l" rtl="0" fontAlgn="base">
        <a:spcBef>
          <a:spcPct val="0"/>
        </a:spcBef>
        <a:spcAft>
          <a:spcPct val="0"/>
        </a:spcAft>
        <a:defRPr sz="5000">
          <a:solidFill>
            <a:schemeClr val="tx2"/>
          </a:solidFill>
          <a:latin typeface="Calibri" pitchFamily="34" charset="0"/>
        </a:defRPr>
      </a:lvl8pPr>
      <a:lvl9pPr marL="1828800" algn="l" rtl="0" fontAlgn="base">
        <a:spcBef>
          <a:spcPct val="0"/>
        </a:spcBef>
        <a:spcAft>
          <a:spcPct val="0"/>
        </a:spcAft>
        <a:defRPr sz="5000">
          <a:solidFill>
            <a:schemeClr val="tx2"/>
          </a:solidFill>
          <a:latin typeface="Calibri" pitchFamily="34" charset="0"/>
        </a:defRPr>
      </a:lvl9pPr>
    </p:titleStyle>
    <p:bodyStyle>
      <a:lvl1pPr marL="273050" indent="-273050" algn="l" rtl="0" fontAlgn="base">
        <a:spcBef>
          <a:spcPct val="20000"/>
        </a:spcBef>
        <a:spcAft>
          <a:spcPct val="0"/>
        </a:spcAft>
        <a:buClr>
          <a:srgbClr val="0BD0D9"/>
        </a:buClr>
        <a:buSzPct val="95000"/>
        <a:buFont typeface="Wingdings 2" pitchFamily="18" charset="2"/>
        <a:buChar char=""/>
        <a:defRPr sz="2600" kern="1200">
          <a:solidFill>
            <a:schemeClr val="tx1"/>
          </a:solidFill>
          <a:latin typeface="+mn-lt"/>
          <a:ea typeface="+mn-ea"/>
          <a:cs typeface="+mn-cs"/>
        </a:defRPr>
      </a:lvl1pPr>
      <a:lvl2pPr marL="639763" indent="-246063" algn="l" rtl="0" fontAlgn="base">
        <a:spcBef>
          <a:spcPct val="20000"/>
        </a:spcBef>
        <a:spcAft>
          <a:spcPct val="0"/>
        </a:spcAft>
        <a:buClr>
          <a:schemeClr val="accent1"/>
        </a:buClr>
        <a:buSzPct val="85000"/>
        <a:buFont typeface="Wingdings 2" pitchFamily="18" charset="2"/>
        <a:buChar char=""/>
        <a:defRPr sz="2400" kern="1200">
          <a:solidFill>
            <a:schemeClr val="tx1"/>
          </a:solidFill>
          <a:latin typeface="+mn-lt"/>
          <a:ea typeface="+mn-ea"/>
          <a:cs typeface="+mn-cs"/>
        </a:defRPr>
      </a:lvl2pPr>
      <a:lvl3pPr marL="914400" indent="-246063" algn="l" rtl="0" fontAlgn="base">
        <a:spcBef>
          <a:spcPct val="20000"/>
        </a:spcBef>
        <a:spcAft>
          <a:spcPct val="0"/>
        </a:spcAft>
        <a:buClr>
          <a:schemeClr val="accent2"/>
        </a:buClr>
        <a:buSzPct val="70000"/>
        <a:buFont typeface="Wingdings 2" pitchFamily="18" charset="2"/>
        <a:buChar char=""/>
        <a:defRPr sz="2100" kern="1200">
          <a:solidFill>
            <a:schemeClr val="tx1"/>
          </a:solidFill>
          <a:latin typeface="+mn-lt"/>
          <a:ea typeface="+mn-ea"/>
          <a:cs typeface="+mn-cs"/>
        </a:defRPr>
      </a:lvl3pPr>
      <a:lvl4pPr marL="1187450" indent="-209550" algn="l" rtl="0" fontAlgn="base">
        <a:spcBef>
          <a:spcPct val="20000"/>
        </a:spcBef>
        <a:spcAft>
          <a:spcPct val="0"/>
        </a:spcAft>
        <a:buClr>
          <a:srgbClr val="0BD0D9"/>
        </a:buClr>
        <a:buSzPct val="65000"/>
        <a:buFont typeface="Wingdings 2" pitchFamily="18" charset="2"/>
        <a:buChar char=""/>
        <a:defRPr sz="2000" kern="1200">
          <a:solidFill>
            <a:schemeClr val="tx1"/>
          </a:solidFill>
          <a:latin typeface="+mn-lt"/>
          <a:ea typeface="+mn-ea"/>
          <a:cs typeface="+mn-cs"/>
        </a:defRPr>
      </a:lvl4pPr>
      <a:lvl5pPr marL="1462088" indent="-209550" algn="l" rtl="0" fontAlgn="base">
        <a:spcBef>
          <a:spcPct val="20000"/>
        </a:spcBef>
        <a:spcAft>
          <a:spcPct val="0"/>
        </a:spcAft>
        <a:buClr>
          <a:srgbClr val="10CF9B"/>
        </a:buClr>
        <a:buSzPct val="65000"/>
        <a:buFont typeface="Wingdings 2" pitchFamily="18" charset="2"/>
        <a:buChar char=""/>
        <a:defRPr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0.xml"/></Relationships>
</file>

<file path=ppt/slides/_rels/slide12.xml.rels><?xml version="1.0" encoding="UTF-8" standalone="yes"?>
<Relationships xmlns="http://schemas.openxmlformats.org/package/2006/relationships"><Relationship Id="rId3" Type="http://schemas.openxmlformats.org/officeDocument/2006/relationships/image" Target="../media/image13.jpeg"/><Relationship Id="rId4" Type="http://schemas.openxmlformats.org/officeDocument/2006/relationships/image" Target="../media/image14.jpeg"/><Relationship Id="rId5" Type="http://schemas.openxmlformats.org/officeDocument/2006/relationships/image" Target="../media/image15.jpeg"/><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2.xml"/><Relationship Id="rId3" Type="http://schemas.openxmlformats.org/officeDocument/2006/relationships/image" Target="../media/image16.gif"/></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4" Type="http://schemas.openxmlformats.org/officeDocument/2006/relationships/image" Target="../media/image18.jpeg"/><Relationship Id="rId1" Type="http://schemas.openxmlformats.org/officeDocument/2006/relationships/slideLayout" Target="../slideLayouts/slideLayout2.xml"/><Relationship Id="rId2" Type="http://schemas.openxmlformats.org/officeDocument/2006/relationships/notesSlide" Target="../notesSlides/notesSlide13.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3.xml.rels><?xml version="1.0" encoding="UTF-8" standalone="yes"?>
<Relationships xmlns="http://schemas.openxmlformats.org/package/2006/relationships"><Relationship Id="rId3" Type="http://schemas.openxmlformats.org/officeDocument/2006/relationships/image" Target="../media/image2.jpeg"/><Relationship Id="rId4" Type="http://schemas.openxmlformats.org/officeDocument/2006/relationships/image" Target="../media/image3.jpeg"/><Relationship Id="rId5" Type="http://schemas.openxmlformats.org/officeDocument/2006/relationships/image" Target="../media/image4.jpeg"/><Relationship Id="rId1" Type="http://schemas.openxmlformats.org/officeDocument/2006/relationships/slideLayout" Target="../slideLayouts/slideLayout4.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3" Type="http://schemas.openxmlformats.org/officeDocument/2006/relationships/image" Target="../media/image5.jpeg"/><Relationship Id="rId4" Type="http://schemas.openxmlformats.org/officeDocument/2006/relationships/image" Target="../media/image6.jpeg"/><Relationship Id="rId5" Type="http://schemas.openxmlformats.org/officeDocument/2006/relationships/image" Target="../media/image7.jpeg"/><Relationship Id="rId6" Type="http://schemas.openxmlformats.org/officeDocument/2006/relationships/image" Target="../media/image8.jpeg"/><Relationship Id="rId7" Type="http://schemas.openxmlformats.org/officeDocument/2006/relationships/image" Target="../media/image9.jpeg"/><Relationship Id="rId1" Type="http://schemas.openxmlformats.org/officeDocument/2006/relationships/slideLayout" Target="../slideLayouts/slideLayout4.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3" Type="http://schemas.openxmlformats.org/officeDocument/2006/relationships/image" Target="../media/image10.gif"/><Relationship Id="rId4" Type="http://schemas.openxmlformats.org/officeDocument/2006/relationships/image" Target="../media/image11.jpeg"/><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fontAlgn="auto">
              <a:spcAft>
                <a:spcPts val="0"/>
              </a:spcAft>
              <a:defRPr/>
            </a:pPr>
            <a:r>
              <a:rPr lang="en-US" dirty="0" smtClean="0">
                <a:solidFill>
                  <a:schemeClr val="accent3"/>
                </a:solidFill>
              </a:rPr>
              <a:t>Types of Government</a:t>
            </a:r>
            <a:endParaRPr lang="en-US" dirty="0">
              <a:solidFill>
                <a:schemeClr val="accent3"/>
              </a:solidFill>
            </a:endParaRPr>
          </a:p>
        </p:txBody>
      </p:sp>
      <p:sp>
        <p:nvSpPr>
          <p:cNvPr id="3" name="Subtitle 2"/>
          <p:cNvSpPr>
            <a:spLocks noGrp="1"/>
          </p:cNvSpPr>
          <p:nvPr>
            <p:ph type="subTitle" idx="1"/>
          </p:nvPr>
        </p:nvSpPr>
        <p:spPr>
          <a:xfrm>
            <a:off x="533400" y="3228975"/>
            <a:ext cx="7854950" cy="1752600"/>
          </a:xfrm>
        </p:spPr>
        <p:txBody>
          <a:bodyPr>
            <a:normAutofit/>
          </a:bodyPr>
          <a:lstStyle/>
          <a:p>
            <a:pPr marR="0" algn="l">
              <a:lnSpc>
                <a:spcPct val="90000"/>
              </a:lnSpc>
            </a:pPr>
            <a:endParaRPr lang="en-US" smtClean="0"/>
          </a:p>
          <a:p>
            <a:pPr marR="0" algn="l">
              <a:lnSpc>
                <a:spcPct val="90000"/>
              </a:lnSpc>
            </a:pPr>
            <a:endParaRPr lang="en-US" smtClean="0"/>
          </a:p>
          <a:p>
            <a:pPr marR="0" algn="ctr">
              <a:lnSpc>
                <a:spcPct val="90000"/>
              </a:lnSpc>
            </a:pPr>
            <a:r>
              <a:rPr lang="en-US" smtClean="0"/>
              <a:t>Why do we have governments and what are the different forms they take throughout human history?</a:t>
            </a:r>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Title 1"/>
          <p:cNvSpPr>
            <a:spLocks noGrp="1"/>
          </p:cNvSpPr>
          <p:nvPr>
            <p:ph type="title"/>
          </p:nvPr>
        </p:nvSpPr>
        <p:spPr>
          <a:xfrm>
            <a:off x="457200" y="152400"/>
            <a:ext cx="8229600" cy="1143000"/>
          </a:xfrm>
        </p:spPr>
        <p:txBody>
          <a:bodyPr/>
          <a:lstStyle/>
          <a:p>
            <a:pPr algn="ctr"/>
            <a:r>
              <a:rPr lang="en-US" b="1" dirty="0" smtClean="0"/>
              <a:t>The Parliament</a:t>
            </a:r>
          </a:p>
        </p:txBody>
      </p:sp>
      <p:sp>
        <p:nvSpPr>
          <p:cNvPr id="3" name="Content Placeholder 2"/>
          <p:cNvSpPr>
            <a:spLocks noGrp="1"/>
          </p:cNvSpPr>
          <p:nvPr>
            <p:ph idx="1"/>
          </p:nvPr>
        </p:nvSpPr>
        <p:spPr>
          <a:xfrm>
            <a:off x="457200" y="1524001"/>
            <a:ext cx="8229600" cy="4800600"/>
          </a:xfrm>
        </p:spPr>
        <p:txBody>
          <a:bodyPr>
            <a:normAutofit fontScale="92500" lnSpcReduction="10000"/>
          </a:bodyPr>
          <a:lstStyle/>
          <a:p>
            <a:pPr marL="274320" indent="-274320" fontAlgn="auto">
              <a:spcAft>
                <a:spcPts val="0"/>
              </a:spcAft>
              <a:buClr>
                <a:schemeClr val="accent3"/>
              </a:buClr>
              <a:buFont typeface="Wingdings 2"/>
              <a:buChar char=""/>
              <a:defRPr/>
            </a:pPr>
            <a:r>
              <a:rPr lang="en-US" u="sng" dirty="0" smtClean="0"/>
              <a:t>The Parliament:</a:t>
            </a:r>
            <a:r>
              <a:rPr lang="en-US" dirty="0" smtClean="0"/>
              <a:t> Originally a group of advisors to the monarch, the Parliament slowly took on more and more power. Today the Parliament has all powers of government in England.</a:t>
            </a:r>
          </a:p>
          <a:p>
            <a:pPr marL="274320" indent="-274320" fontAlgn="auto">
              <a:spcAft>
                <a:spcPts val="0"/>
              </a:spcAft>
              <a:buClr>
                <a:schemeClr val="accent3"/>
              </a:buClr>
              <a:buFont typeface="Wingdings 2"/>
              <a:buChar char=""/>
              <a:defRPr/>
            </a:pPr>
            <a:r>
              <a:rPr lang="en-US" dirty="0" smtClean="0"/>
              <a:t>“The Glorious Revolution”: In 1688, Parliament forced the King out of power and installed his daughter and her husband (William and Mary) as the rulers of England. This event established the Parliament as stronger than the monarch.</a:t>
            </a:r>
          </a:p>
          <a:p>
            <a:pPr marL="274320" indent="-274320" fontAlgn="auto">
              <a:spcAft>
                <a:spcPts val="0"/>
              </a:spcAft>
              <a:buClr>
                <a:schemeClr val="accent3"/>
              </a:buClr>
              <a:buFont typeface="Wingdings 2"/>
              <a:buChar char=""/>
              <a:defRPr/>
            </a:pPr>
            <a:r>
              <a:rPr lang="en-US" dirty="0" smtClean="0"/>
              <a:t>Following the Glorious Revolution, the Parliament passed the English Bill of Rights. Important parts of the English Bill of Rights are 1) members of Parliament elected 2) no cruel and unusual punishment</a:t>
            </a:r>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57200"/>
            <a:ext cx="8229600" cy="762000"/>
          </a:xfrm>
        </p:spPr>
        <p:txBody>
          <a:bodyPr>
            <a:normAutofit fontScale="90000"/>
          </a:bodyPr>
          <a:lstStyle/>
          <a:p>
            <a:pPr algn="ctr" fontAlgn="auto">
              <a:spcAft>
                <a:spcPts val="0"/>
              </a:spcAft>
              <a:defRPr/>
            </a:pPr>
            <a:r>
              <a:rPr lang="en-US" b="1" dirty="0" smtClean="0"/>
              <a:t>Common Law</a:t>
            </a:r>
            <a:endParaRPr lang="en-US" b="1" dirty="0"/>
          </a:p>
        </p:txBody>
      </p:sp>
      <p:sp>
        <p:nvSpPr>
          <p:cNvPr id="23554" name="Content Placeholder 2"/>
          <p:cNvSpPr>
            <a:spLocks noGrp="1"/>
          </p:cNvSpPr>
          <p:nvPr>
            <p:ph idx="1"/>
          </p:nvPr>
        </p:nvSpPr>
        <p:spPr>
          <a:xfrm>
            <a:off x="457200" y="1600200"/>
            <a:ext cx="8229600" cy="4724400"/>
          </a:xfrm>
        </p:spPr>
        <p:txBody>
          <a:bodyPr/>
          <a:lstStyle/>
          <a:p>
            <a:r>
              <a:rPr lang="en-US" dirty="0" smtClean="0"/>
              <a:t>England’s laws have not always been written down in the way that we have today. This type of system is called </a:t>
            </a:r>
            <a:r>
              <a:rPr lang="en-US" u="sng" dirty="0" smtClean="0"/>
              <a:t>Common Law.</a:t>
            </a:r>
          </a:p>
          <a:p>
            <a:r>
              <a:rPr lang="en-US" u="sng" dirty="0" smtClean="0"/>
              <a:t>Common Law:</a:t>
            </a:r>
            <a:r>
              <a:rPr lang="en-US" dirty="0" smtClean="0"/>
              <a:t> A system of law based on customs and precedents.  </a:t>
            </a:r>
          </a:p>
          <a:p>
            <a:pPr lvl="1"/>
            <a:r>
              <a:rPr lang="en-US" dirty="0" smtClean="0"/>
              <a:t>Precedent: a decision or ruling in a court case which is used as a basis for similar cases.</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Title 1"/>
          <p:cNvSpPr>
            <a:spLocks noGrp="1"/>
          </p:cNvSpPr>
          <p:nvPr>
            <p:ph type="title"/>
          </p:nvPr>
        </p:nvSpPr>
        <p:spPr>
          <a:xfrm>
            <a:off x="457200" y="381000"/>
            <a:ext cx="8229600" cy="1143000"/>
          </a:xfrm>
        </p:spPr>
        <p:txBody>
          <a:bodyPr/>
          <a:lstStyle/>
          <a:p>
            <a:pPr algn="ctr"/>
            <a:r>
              <a:rPr lang="en-US" b="1" dirty="0" smtClean="0"/>
              <a:t>Enlightenment Philosophy</a:t>
            </a:r>
          </a:p>
        </p:txBody>
      </p:sp>
      <p:sp>
        <p:nvSpPr>
          <p:cNvPr id="24578" name="Content Placeholder 2"/>
          <p:cNvSpPr>
            <a:spLocks noGrp="1"/>
          </p:cNvSpPr>
          <p:nvPr>
            <p:ph idx="1"/>
          </p:nvPr>
        </p:nvSpPr>
        <p:spPr>
          <a:xfrm>
            <a:off x="457200" y="1600200"/>
            <a:ext cx="8229600" cy="4389437"/>
          </a:xfrm>
        </p:spPr>
        <p:txBody>
          <a:bodyPr/>
          <a:lstStyle/>
          <a:p>
            <a:r>
              <a:rPr lang="en-US" dirty="0" smtClean="0"/>
              <a:t>The Enlightenment was a time when people in Europe began to question the traditional ideas about government and power, and came up with new ideas about who should be involved in government.</a:t>
            </a:r>
          </a:p>
          <a:p>
            <a:r>
              <a:rPr lang="en-US" dirty="0" smtClean="0"/>
              <a:t>Several important writers of the 1700s helped pave the way for the American Revolution.</a:t>
            </a:r>
          </a:p>
        </p:txBody>
      </p:sp>
      <p:pic>
        <p:nvPicPr>
          <p:cNvPr id="24579" name="Picture 2" descr="http://standupforamerica.files.wordpress.com/2009/05/john-locke.jpg"/>
          <p:cNvPicPr>
            <a:picLocks noChangeAspect="1" noChangeArrowheads="1"/>
          </p:cNvPicPr>
          <p:nvPr/>
        </p:nvPicPr>
        <p:blipFill>
          <a:blip r:embed="rId3" cstate="print"/>
          <a:srcRect/>
          <a:stretch>
            <a:fillRect/>
          </a:stretch>
        </p:blipFill>
        <p:spPr bwMode="auto">
          <a:xfrm>
            <a:off x="762000" y="4343400"/>
            <a:ext cx="2209800" cy="2405997"/>
          </a:xfrm>
          <a:prstGeom prst="rect">
            <a:avLst/>
          </a:prstGeom>
          <a:noFill/>
          <a:ln w="9525">
            <a:noFill/>
            <a:miter lim="800000"/>
            <a:headEnd/>
            <a:tailEnd/>
          </a:ln>
        </p:spPr>
      </p:pic>
      <p:pic>
        <p:nvPicPr>
          <p:cNvPr id="24580" name="Picture 4" descr="http://academic.shu.edu/honors/rousseau.jpg"/>
          <p:cNvPicPr>
            <a:picLocks noChangeAspect="1" noChangeArrowheads="1"/>
          </p:cNvPicPr>
          <p:nvPr/>
        </p:nvPicPr>
        <p:blipFill>
          <a:blip r:embed="rId4" cstate="print"/>
          <a:srcRect/>
          <a:stretch>
            <a:fillRect/>
          </a:stretch>
        </p:blipFill>
        <p:spPr bwMode="auto">
          <a:xfrm>
            <a:off x="3429000" y="4419600"/>
            <a:ext cx="1841500" cy="2216150"/>
          </a:xfrm>
          <a:prstGeom prst="rect">
            <a:avLst/>
          </a:prstGeom>
          <a:noFill/>
          <a:ln w="9525">
            <a:noFill/>
            <a:miter lim="800000"/>
            <a:headEnd/>
            <a:tailEnd/>
          </a:ln>
        </p:spPr>
      </p:pic>
      <p:pic>
        <p:nvPicPr>
          <p:cNvPr id="24581" name="Picture 6" descr="http://www.phillwebb.net/History/Modern/Montesquieu/Montesquieu.jpg"/>
          <p:cNvPicPr>
            <a:picLocks noChangeAspect="1" noChangeArrowheads="1"/>
          </p:cNvPicPr>
          <p:nvPr/>
        </p:nvPicPr>
        <p:blipFill>
          <a:blip r:embed="rId5" cstate="print"/>
          <a:srcRect/>
          <a:stretch>
            <a:fillRect/>
          </a:stretch>
        </p:blipFill>
        <p:spPr bwMode="auto">
          <a:xfrm>
            <a:off x="6019800" y="4267200"/>
            <a:ext cx="1841500" cy="2427287"/>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Title 1"/>
          <p:cNvSpPr>
            <a:spLocks noGrp="1"/>
          </p:cNvSpPr>
          <p:nvPr>
            <p:ph type="title"/>
          </p:nvPr>
        </p:nvSpPr>
        <p:spPr>
          <a:xfrm>
            <a:off x="457200" y="152400"/>
            <a:ext cx="8229600" cy="990600"/>
          </a:xfrm>
        </p:spPr>
        <p:txBody>
          <a:bodyPr/>
          <a:lstStyle/>
          <a:p>
            <a:pPr algn="ctr"/>
            <a:r>
              <a:rPr lang="en-US" b="1" dirty="0" smtClean="0"/>
              <a:t>John Locke</a:t>
            </a:r>
          </a:p>
        </p:txBody>
      </p:sp>
      <p:sp>
        <p:nvSpPr>
          <p:cNvPr id="3" name="Content Placeholder 2"/>
          <p:cNvSpPr>
            <a:spLocks noGrp="1"/>
          </p:cNvSpPr>
          <p:nvPr>
            <p:ph idx="1"/>
          </p:nvPr>
        </p:nvSpPr>
        <p:spPr>
          <a:xfrm>
            <a:off x="457200" y="1295400"/>
            <a:ext cx="8229600" cy="5410200"/>
          </a:xfrm>
        </p:spPr>
        <p:txBody>
          <a:bodyPr/>
          <a:lstStyle/>
          <a:p>
            <a:r>
              <a:rPr lang="en-US" dirty="0" smtClean="0"/>
              <a:t>The most important Enlightenment philosopher in the design of the government of the United States.</a:t>
            </a:r>
          </a:p>
          <a:p>
            <a:r>
              <a:rPr lang="en-US" u="sng" dirty="0" smtClean="0"/>
              <a:t>Natural Rights:</a:t>
            </a:r>
            <a:r>
              <a:rPr lang="en-US" dirty="0" smtClean="0"/>
              <a:t> purpose of government is to protect the natural rights of citizens; these rights are “life, liberty, and property”</a:t>
            </a:r>
          </a:p>
          <a:p>
            <a:r>
              <a:rPr lang="en-US" u="sng" dirty="0" smtClean="0"/>
              <a:t>Social Contract:</a:t>
            </a:r>
            <a:r>
              <a:rPr lang="en-US" dirty="0" smtClean="0"/>
              <a:t> people in a society agree to give up some of their freedom in exchange for protection of their natural rights by a </a:t>
            </a:r>
            <a:r>
              <a:rPr lang="en-US" dirty="0" smtClean="0"/>
              <a:t>government—Thomas Hobbes</a:t>
            </a:r>
            <a:endParaRPr lang="en-US" dirty="0" smtClean="0"/>
          </a:p>
          <a:p>
            <a:endParaRPr lang="en-US" dirty="0" smtClean="0"/>
          </a:p>
        </p:txBody>
      </p:sp>
      <p:pic>
        <p:nvPicPr>
          <p:cNvPr id="25603" name="Picture 2" descr="http://www.acuitydesigns.net/img/contract.gif"/>
          <p:cNvPicPr>
            <a:picLocks noChangeAspect="1" noChangeArrowheads="1"/>
          </p:cNvPicPr>
          <p:nvPr/>
        </p:nvPicPr>
        <p:blipFill>
          <a:blip r:embed="rId3" cstate="print"/>
          <a:srcRect/>
          <a:stretch>
            <a:fillRect/>
          </a:stretch>
        </p:blipFill>
        <p:spPr bwMode="auto">
          <a:xfrm>
            <a:off x="2184400" y="4724400"/>
            <a:ext cx="4076700" cy="2133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Title 1"/>
          <p:cNvSpPr>
            <a:spLocks noGrp="1"/>
          </p:cNvSpPr>
          <p:nvPr>
            <p:ph type="title"/>
          </p:nvPr>
        </p:nvSpPr>
        <p:spPr>
          <a:xfrm>
            <a:off x="457200" y="228600"/>
            <a:ext cx="8229600" cy="1066800"/>
          </a:xfrm>
        </p:spPr>
        <p:txBody>
          <a:bodyPr/>
          <a:lstStyle/>
          <a:p>
            <a:pPr algn="ctr"/>
            <a:r>
              <a:rPr lang="en-US" b="1" dirty="0" smtClean="0"/>
              <a:t>Montesquieu and Rousseau</a:t>
            </a:r>
          </a:p>
        </p:txBody>
      </p:sp>
      <p:sp>
        <p:nvSpPr>
          <p:cNvPr id="26626" name="Content Placeholder 2"/>
          <p:cNvSpPr>
            <a:spLocks noGrp="1"/>
          </p:cNvSpPr>
          <p:nvPr>
            <p:ph idx="1"/>
          </p:nvPr>
        </p:nvSpPr>
        <p:spPr>
          <a:xfrm>
            <a:off x="457200" y="1447800"/>
            <a:ext cx="8229600" cy="4876800"/>
          </a:xfrm>
        </p:spPr>
        <p:txBody>
          <a:bodyPr/>
          <a:lstStyle/>
          <a:p>
            <a:r>
              <a:rPr lang="en-US" dirty="0" smtClean="0"/>
              <a:t>Baron de Montesquieu: Separation of Power </a:t>
            </a:r>
            <a:r>
              <a:rPr lang="en-US" dirty="0" err="1" smtClean="0">
                <a:sym typeface="Wingdings" pitchFamily="2" charset="2"/>
              </a:rPr>
              <a:t></a:t>
            </a:r>
            <a:r>
              <a:rPr lang="en-US" dirty="0" smtClean="0"/>
              <a:t> powers of government should be divided into branches (Legislative Branch: Makes Laws; Executive Branch: Enforces Laws; Judicial Branch: Interprets </a:t>
            </a:r>
            <a:r>
              <a:rPr lang="en-US" smtClean="0"/>
              <a:t>Laws)</a:t>
            </a:r>
          </a:p>
          <a:p>
            <a:r>
              <a:rPr lang="en-US" dirty="0" smtClean="0"/>
              <a:t>Jean-Jacques Rousseau: “All Men Are Created Equal”</a:t>
            </a:r>
          </a:p>
          <a:p>
            <a:endParaRPr lang="en-US" dirty="0" smtClean="0"/>
          </a:p>
        </p:txBody>
      </p:sp>
      <p:pic>
        <p:nvPicPr>
          <p:cNvPr id="26627" name="Picture 2" descr="http://stopsocialism.files.wordpress.com/2009/05/thomas-jefferson-big.jpg"/>
          <p:cNvPicPr>
            <a:picLocks noChangeAspect="1" noChangeArrowheads="1"/>
          </p:cNvPicPr>
          <p:nvPr/>
        </p:nvPicPr>
        <p:blipFill>
          <a:blip r:embed="rId3" cstate="print"/>
          <a:srcRect/>
          <a:stretch>
            <a:fillRect/>
          </a:stretch>
        </p:blipFill>
        <p:spPr bwMode="auto">
          <a:xfrm>
            <a:off x="1066800" y="4114800"/>
            <a:ext cx="2743200" cy="2509838"/>
          </a:xfrm>
          <a:prstGeom prst="rect">
            <a:avLst/>
          </a:prstGeom>
          <a:noFill/>
          <a:ln w="9525">
            <a:noFill/>
            <a:miter lim="800000"/>
            <a:headEnd/>
            <a:tailEnd/>
          </a:ln>
        </p:spPr>
      </p:pic>
      <p:pic>
        <p:nvPicPr>
          <p:cNvPr id="26628" name="Picture 4" descr="http://diogenesii.files.wordpress.com/2009/01/martin_luther_king_jr_nywts.jpg"/>
          <p:cNvPicPr>
            <a:picLocks noChangeAspect="1" noChangeArrowheads="1"/>
          </p:cNvPicPr>
          <p:nvPr/>
        </p:nvPicPr>
        <p:blipFill>
          <a:blip r:embed="rId4" cstate="print"/>
          <a:srcRect/>
          <a:stretch>
            <a:fillRect/>
          </a:stretch>
        </p:blipFill>
        <p:spPr bwMode="auto">
          <a:xfrm>
            <a:off x="4724400" y="4162425"/>
            <a:ext cx="2222500" cy="2695575"/>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b="1" dirty="0" smtClean="0"/>
              <a:t>Need For Government</a:t>
            </a:r>
            <a:r>
              <a:rPr lang="en-US" dirty="0" smtClean="0"/>
              <a:t/>
            </a:r>
            <a:br>
              <a:rPr lang="en-US" dirty="0" smtClean="0"/>
            </a:br>
            <a:endParaRPr lang="en-US" dirty="0"/>
          </a:p>
        </p:txBody>
      </p:sp>
      <p:sp>
        <p:nvSpPr>
          <p:cNvPr id="3" name="Content Placeholder 2"/>
          <p:cNvSpPr>
            <a:spLocks noGrp="1"/>
          </p:cNvSpPr>
          <p:nvPr>
            <p:ph idx="1"/>
          </p:nvPr>
        </p:nvSpPr>
        <p:spPr/>
        <p:txBody>
          <a:bodyPr/>
          <a:lstStyle/>
          <a:p>
            <a:r>
              <a:rPr lang="en-US" u="sng" dirty="0" smtClean="0"/>
              <a:t>Government:</a:t>
            </a:r>
            <a:r>
              <a:rPr lang="en-US" dirty="0" smtClean="0"/>
              <a:t> The ruling authority for a community or society. Any organization with the power to make and enforce laws for its members.</a:t>
            </a:r>
          </a:p>
          <a:p>
            <a:r>
              <a:rPr lang="en-US" u="sng" dirty="0" smtClean="0"/>
              <a:t>Functions of Government:</a:t>
            </a:r>
            <a:r>
              <a:rPr lang="en-US" dirty="0" smtClean="0"/>
              <a:t> </a:t>
            </a:r>
          </a:p>
          <a:p>
            <a:pPr>
              <a:buFont typeface="Wingdings 2" pitchFamily="18" charset="2"/>
              <a:buNone/>
            </a:pPr>
            <a:r>
              <a:rPr lang="en-US" dirty="0" smtClean="0"/>
              <a:t>      1. Keep order: prevent conflicts; settle them when they occur</a:t>
            </a:r>
          </a:p>
          <a:p>
            <a:pPr>
              <a:buFont typeface="Wingdings 2" pitchFamily="18" charset="2"/>
              <a:buNone/>
            </a:pPr>
            <a:r>
              <a:rPr lang="en-US" dirty="0" smtClean="0"/>
              <a:t>     2. Provide security: military and police</a:t>
            </a:r>
          </a:p>
          <a:p>
            <a:pPr>
              <a:buFont typeface="Wingdings 2" pitchFamily="18" charset="2"/>
              <a:buNone/>
            </a:pPr>
            <a:r>
              <a:rPr lang="en-US" dirty="0" smtClean="0"/>
              <a:t>     3. Provide public services: keep public healthy and safe. Ex: fire departments, driver’s licenses, test water</a:t>
            </a:r>
          </a:p>
          <a:p>
            <a:endParaRPr lang="en-US" dirty="0" smtClean="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666750"/>
          </a:xfrm>
        </p:spPr>
        <p:txBody>
          <a:bodyPr>
            <a:normAutofit fontScale="90000"/>
          </a:bodyPr>
          <a:lstStyle/>
          <a:p>
            <a:pPr algn="ctr" fontAlgn="auto">
              <a:spcAft>
                <a:spcPts val="0"/>
              </a:spcAft>
              <a:defRPr/>
            </a:pPr>
            <a:r>
              <a:rPr lang="en-US" b="1" dirty="0" smtClean="0"/>
              <a:t>Levels of Government</a:t>
            </a:r>
            <a:r>
              <a:rPr lang="en-US" dirty="0" smtClean="0"/>
              <a:t/>
            </a:r>
            <a:br>
              <a:rPr lang="en-US" dirty="0" smtClean="0"/>
            </a:br>
            <a:endParaRPr lang="en-US" dirty="0"/>
          </a:p>
        </p:txBody>
      </p:sp>
      <p:sp>
        <p:nvSpPr>
          <p:cNvPr id="3" name="Content Placeholder 2"/>
          <p:cNvSpPr>
            <a:spLocks noGrp="1"/>
          </p:cNvSpPr>
          <p:nvPr>
            <p:ph sz="half" idx="1"/>
          </p:nvPr>
        </p:nvSpPr>
        <p:spPr>
          <a:xfrm>
            <a:off x="457200" y="1143000"/>
            <a:ext cx="4038600" cy="5211763"/>
          </a:xfrm>
        </p:spPr>
        <p:txBody>
          <a:bodyPr>
            <a:normAutofit fontScale="92500" lnSpcReduction="10000"/>
          </a:bodyPr>
          <a:lstStyle/>
          <a:p>
            <a:pPr marL="274320" indent="-274320" fontAlgn="auto">
              <a:spcAft>
                <a:spcPts val="0"/>
              </a:spcAft>
              <a:buClr>
                <a:schemeClr val="accent3"/>
              </a:buClr>
              <a:buFont typeface="Wingdings 2"/>
              <a:buChar char=""/>
              <a:defRPr/>
            </a:pPr>
            <a:r>
              <a:rPr lang="en-US" u="sng" dirty="0" smtClean="0"/>
              <a:t>National:</a:t>
            </a:r>
            <a:r>
              <a:rPr lang="en-US" dirty="0" smtClean="0"/>
              <a:t> The government of an entire country. In the USA, the national government is also called the Federal Government.  </a:t>
            </a:r>
          </a:p>
          <a:p>
            <a:pPr marL="274320" indent="-274320" fontAlgn="auto">
              <a:spcAft>
                <a:spcPts val="0"/>
              </a:spcAft>
              <a:buClr>
                <a:schemeClr val="accent3"/>
              </a:buClr>
              <a:buFont typeface="Wingdings 2"/>
              <a:buChar char=""/>
              <a:defRPr/>
            </a:pPr>
            <a:r>
              <a:rPr lang="en-US" u="sng" dirty="0" smtClean="0"/>
              <a:t>State:</a:t>
            </a:r>
            <a:r>
              <a:rPr lang="en-US" dirty="0" smtClean="0"/>
              <a:t> The government of a specific region or area of a country; in the USA we call these states. Other countries call them provinces, prefects, regions, etc.</a:t>
            </a:r>
          </a:p>
          <a:p>
            <a:pPr marL="274320" indent="-274320" fontAlgn="auto">
              <a:spcAft>
                <a:spcPts val="0"/>
              </a:spcAft>
              <a:buClr>
                <a:schemeClr val="accent3"/>
              </a:buClr>
              <a:buFont typeface="Wingdings 2"/>
              <a:buChar char=""/>
              <a:defRPr/>
            </a:pPr>
            <a:r>
              <a:rPr lang="en-US" u="sng" dirty="0" smtClean="0"/>
              <a:t>Local:</a:t>
            </a:r>
            <a:r>
              <a:rPr lang="en-US" dirty="0" smtClean="0"/>
              <a:t> The government of a small area, usually a county, city, or town.</a:t>
            </a:r>
          </a:p>
          <a:p>
            <a:pPr marL="274320" indent="-274320" fontAlgn="auto">
              <a:spcAft>
                <a:spcPts val="0"/>
              </a:spcAft>
              <a:buClr>
                <a:schemeClr val="accent3"/>
              </a:buClr>
              <a:buFont typeface="Wingdings 2"/>
              <a:buChar char=""/>
              <a:defRPr/>
            </a:pPr>
            <a:endParaRPr lang="en-US" dirty="0"/>
          </a:p>
        </p:txBody>
      </p:sp>
      <p:pic>
        <p:nvPicPr>
          <p:cNvPr id="15364" name="Picture 2" descr="http://www.balboa-pacific.com/images/CapitolBldg.jpg"/>
          <p:cNvPicPr>
            <a:picLocks noChangeAspect="1" noChangeArrowheads="1"/>
          </p:cNvPicPr>
          <p:nvPr/>
        </p:nvPicPr>
        <p:blipFill>
          <a:blip r:embed="rId3" cstate="print"/>
          <a:srcRect/>
          <a:stretch>
            <a:fillRect/>
          </a:stretch>
        </p:blipFill>
        <p:spPr bwMode="auto">
          <a:xfrm>
            <a:off x="4572000" y="1752600"/>
            <a:ext cx="2149475" cy="1408113"/>
          </a:xfrm>
          <a:prstGeom prst="rect">
            <a:avLst/>
          </a:prstGeom>
          <a:noFill/>
          <a:ln w="9525">
            <a:noFill/>
            <a:miter lim="800000"/>
            <a:headEnd/>
            <a:tailEnd/>
          </a:ln>
        </p:spPr>
      </p:pic>
      <p:pic>
        <p:nvPicPr>
          <p:cNvPr id="15365" name="Picture 4" descr="http://www.worldofstock.com/slides/AOB2161.jpg"/>
          <p:cNvPicPr>
            <a:picLocks noChangeAspect="1" noChangeArrowheads="1"/>
          </p:cNvPicPr>
          <p:nvPr/>
        </p:nvPicPr>
        <p:blipFill>
          <a:blip r:embed="rId4" cstate="print"/>
          <a:srcRect/>
          <a:stretch>
            <a:fillRect/>
          </a:stretch>
        </p:blipFill>
        <p:spPr bwMode="auto">
          <a:xfrm>
            <a:off x="6934200" y="1295400"/>
            <a:ext cx="1651000" cy="2438400"/>
          </a:xfrm>
          <a:prstGeom prst="rect">
            <a:avLst/>
          </a:prstGeom>
          <a:noFill/>
          <a:ln w="9525">
            <a:noFill/>
            <a:miter lim="800000"/>
            <a:headEnd/>
            <a:tailEnd/>
          </a:ln>
        </p:spPr>
      </p:pic>
      <p:pic>
        <p:nvPicPr>
          <p:cNvPr id="15366" name="Picture 6" descr="http://pics4.city-data.com/cpicc/cfiles17176.jpg"/>
          <p:cNvPicPr>
            <a:picLocks noChangeAspect="1" noChangeArrowheads="1"/>
          </p:cNvPicPr>
          <p:nvPr/>
        </p:nvPicPr>
        <p:blipFill>
          <a:blip r:embed="rId5" cstate="print"/>
          <a:srcRect/>
          <a:stretch>
            <a:fillRect/>
          </a:stretch>
        </p:blipFill>
        <p:spPr bwMode="auto">
          <a:xfrm>
            <a:off x="4648378" y="3962400"/>
            <a:ext cx="3739972" cy="2493963"/>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704850"/>
            <a:ext cx="8229600" cy="819150"/>
          </a:xfrm>
        </p:spPr>
        <p:txBody>
          <a:bodyPr>
            <a:normAutofit fontScale="90000"/>
          </a:bodyPr>
          <a:lstStyle/>
          <a:p>
            <a:pPr algn="ctr" fontAlgn="auto">
              <a:spcAft>
                <a:spcPts val="0"/>
              </a:spcAft>
              <a:defRPr/>
            </a:pPr>
            <a:r>
              <a:rPr lang="en-US" b="1" dirty="0" smtClean="0"/>
              <a:t>Branches of Government</a:t>
            </a:r>
            <a:r>
              <a:rPr lang="en-US" dirty="0" smtClean="0"/>
              <a:t/>
            </a:r>
            <a:br>
              <a:rPr lang="en-US" dirty="0" smtClean="0"/>
            </a:br>
            <a:endParaRPr lang="en-US" dirty="0"/>
          </a:p>
        </p:txBody>
      </p:sp>
      <p:sp>
        <p:nvSpPr>
          <p:cNvPr id="3" name="Content Placeholder 2"/>
          <p:cNvSpPr>
            <a:spLocks noGrp="1"/>
          </p:cNvSpPr>
          <p:nvPr>
            <p:ph sz="half" idx="1"/>
          </p:nvPr>
        </p:nvSpPr>
        <p:spPr>
          <a:xfrm>
            <a:off x="457200" y="1066800"/>
            <a:ext cx="4038600" cy="5287963"/>
          </a:xfrm>
        </p:spPr>
        <p:txBody>
          <a:bodyPr/>
          <a:lstStyle/>
          <a:p>
            <a:r>
              <a:rPr lang="en-US" u="sng" dirty="0" smtClean="0"/>
              <a:t>Legislative:</a:t>
            </a:r>
            <a:r>
              <a:rPr lang="en-US" dirty="0" smtClean="0"/>
              <a:t> Makes laws</a:t>
            </a:r>
          </a:p>
          <a:p>
            <a:pPr>
              <a:buFont typeface="Wingdings 2" pitchFamily="18" charset="2"/>
              <a:buNone/>
            </a:pPr>
            <a:r>
              <a:rPr lang="en-US" dirty="0" smtClean="0"/>
              <a:t>  -Ex: US Congress, NC General Assembly</a:t>
            </a:r>
          </a:p>
          <a:p>
            <a:pPr>
              <a:buFont typeface="Wingdings 2" pitchFamily="18" charset="2"/>
              <a:buNone/>
            </a:pPr>
            <a:endParaRPr lang="en-US" dirty="0" smtClean="0"/>
          </a:p>
          <a:p>
            <a:r>
              <a:rPr lang="en-US" u="sng" dirty="0" smtClean="0"/>
              <a:t>Executive:</a:t>
            </a:r>
            <a:r>
              <a:rPr lang="en-US" dirty="0" smtClean="0"/>
              <a:t> Enforces laws</a:t>
            </a:r>
          </a:p>
          <a:p>
            <a:pPr>
              <a:buFont typeface="Wingdings 2" pitchFamily="18" charset="2"/>
              <a:buNone/>
            </a:pPr>
            <a:r>
              <a:rPr lang="en-US" dirty="0" smtClean="0"/>
              <a:t>    - President Barack Obama, Governor Pat </a:t>
            </a:r>
            <a:r>
              <a:rPr lang="en-US" dirty="0" err="1" smtClean="0"/>
              <a:t>McCrory</a:t>
            </a:r>
            <a:endParaRPr lang="en-US" dirty="0" smtClean="0"/>
          </a:p>
          <a:p>
            <a:pPr>
              <a:buFont typeface="Wingdings 2" pitchFamily="18" charset="2"/>
              <a:buNone/>
            </a:pPr>
            <a:endParaRPr lang="en-US" dirty="0" smtClean="0"/>
          </a:p>
          <a:p>
            <a:r>
              <a:rPr lang="en-US" u="sng" dirty="0" smtClean="0"/>
              <a:t>Judicial:</a:t>
            </a:r>
            <a:r>
              <a:rPr lang="en-US" dirty="0" smtClean="0"/>
              <a:t> Interprets laws</a:t>
            </a:r>
          </a:p>
          <a:p>
            <a:pPr>
              <a:buFont typeface="Wingdings 2" pitchFamily="18" charset="2"/>
              <a:buNone/>
            </a:pPr>
            <a:r>
              <a:rPr lang="en-US" dirty="0" smtClean="0"/>
              <a:t>    - Courts</a:t>
            </a:r>
          </a:p>
        </p:txBody>
      </p:sp>
      <p:pic>
        <p:nvPicPr>
          <p:cNvPr id="16388" name="Picture 2" descr="http://1.bp.blogspot.com/_TeI_wOA62NQ/SREc_VZESQI/AAAAAAAAAEo/92VkyPIWZUY/s400/President+Obama.jpg"/>
          <p:cNvPicPr>
            <a:picLocks noChangeAspect="1" noChangeArrowheads="1"/>
          </p:cNvPicPr>
          <p:nvPr/>
        </p:nvPicPr>
        <p:blipFill>
          <a:blip r:embed="rId3" cstate="print"/>
          <a:srcRect/>
          <a:stretch>
            <a:fillRect/>
          </a:stretch>
        </p:blipFill>
        <p:spPr bwMode="auto">
          <a:xfrm>
            <a:off x="4572000" y="2667000"/>
            <a:ext cx="1828800" cy="2286000"/>
          </a:xfrm>
          <a:prstGeom prst="rect">
            <a:avLst/>
          </a:prstGeom>
          <a:noFill/>
          <a:ln w="9525">
            <a:noFill/>
            <a:miter lim="800000"/>
            <a:headEnd/>
            <a:tailEnd/>
          </a:ln>
        </p:spPr>
      </p:pic>
      <p:pic>
        <p:nvPicPr>
          <p:cNvPr id="16389" name="Picture 4" descr="http://upload.wikimedia.org/wikipedia/commons/e/e0/Harry_Reid_official_portrait.jpg"/>
          <p:cNvPicPr>
            <a:picLocks noChangeAspect="1" noChangeArrowheads="1"/>
          </p:cNvPicPr>
          <p:nvPr/>
        </p:nvPicPr>
        <p:blipFill>
          <a:blip r:embed="rId4" cstate="print"/>
          <a:srcRect/>
          <a:stretch>
            <a:fillRect/>
          </a:stretch>
        </p:blipFill>
        <p:spPr bwMode="auto">
          <a:xfrm>
            <a:off x="4648200" y="762000"/>
            <a:ext cx="1612900" cy="2025650"/>
          </a:xfrm>
          <a:prstGeom prst="rect">
            <a:avLst/>
          </a:prstGeom>
          <a:noFill/>
          <a:ln w="9525">
            <a:noFill/>
            <a:miter lim="800000"/>
            <a:headEnd/>
            <a:tailEnd/>
          </a:ln>
        </p:spPr>
      </p:pic>
      <p:pic>
        <p:nvPicPr>
          <p:cNvPr id="16390" name="Picture 6" descr="http://upload.wikimedia.org/wikipedia/commons/3/3f/Sen_Mitch_McConnell_official.jpg"/>
          <p:cNvPicPr>
            <a:picLocks noChangeAspect="1" noChangeArrowheads="1"/>
          </p:cNvPicPr>
          <p:nvPr/>
        </p:nvPicPr>
        <p:blipFill>
          <a:blip r:embed="rId5" cstate="print"/>
          <a:srcRect/>
          <a:stretch>
            <a:fillRect/>
          </a:stretch>
        </p:blipFill>
        <p:spPr bwMode="auto">
          <a:xfrm>
            <a:off x="6400800" y="762000"/>
            <a:ext cx="1624013" cy="2057400"/>
          </a:xfrm>
          <a:prstGeom prst="rect">
            <a:avLst/>
          </a:prstGeom>
          <a:noFill/>
          <a:ln w="9525">
            <a:noFill/>
            <a:miter lim="800000"/>
            <a:headEnd/>
            <a:tailEnd/>
          </a:ln>
        </p:spPr>
      </p:pic>
      <p:pic>
        <p:nvPicPr>
          <p:cNvPr id="16391" name="Picture 8" descr="http://www.buncombedems.org/uploads/buncombedemocrats/BevPerdue2007.jpg"/>
          <p:cNvPicPr>
            <a:picLocks noChangeAspect="1" noChangeArrowheads="1"/>
          </p:cNvPicPr>
          <p:nvPr/>
        </p:nvPicPr>
        <p:blipFill>
          <a:blip r:embed="rId6" cstate="print"/>
          <a:srcRect/>
          <a:stretch>
            <a:fillRect/>
          </a:stretch>
        </p:blipFill>
        <p:spPr bwMode="auto">
          <a:xfrm>
            <a:off x="6705600" y="2362200"/>
            <a:ext cx="1722438" cy="2151063"/>
          </a:xfrm>
          <a:prstGeom prst="rect">
            <a:avLst/>
          </a:prstGeom>
          <a:noFill/>
          <a:ln w="9525">
            <a:noFill/>
            <a:miter lim="800000"/>
            <a:headEnd/>
            <a:tailEnd/>
          </a:ln>
        </p:spPr>
      </p:pic>
      <p:pic>
        <p:nvPicPr>
          <p:cNvPr id="16392" name="Picture 10" descr="http://orgtheory.files.wordpress.com/2009/05/judge.jpg"/>
          <p:cNvPicPr>
            <a:picLocks noChangeAspect="1" noChangeArrowheads="1"/>
          </p:cNvPicPr>
          <p:nvPr/>
        </p:nvPicPr>
        <p:blipFill>
          <a:blip r:embed="rId7" cstate="print"/>
          <a:srcRect/>
          <a:stretch>
            <a:fillRect/>
          </a:stretch>
        </p:blipFill>
        <p:spPr bwMode="auto">
          <a:xfrm>
            <a:off x="5410200" y="4343400"/>
            <a:ext cx="2730500" cy="2047875"/>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Effect transition="in" filter="wipe(down)">
                                      <p:cBhvr>
                                        <p:cTn id="17" dur="500"/>
                                        <p:tgtEl>
                                          <p:spTgt spid="3">
                                            <p:txEl>
                                              <p:pRg st="3" end="3"/>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4" end="4"/>
                                            </p:txEl>
                                          </p:spTgt>
                                        </p:tgtEl>
                                        <p:attrNameLst>
                                          <p:attrName>style.visibility</p:attrName>
                                        </p:attrNameLst>
                                      </p:cBhvr>
                                      <p:to>
                                        <p:strVal val="visible"/>
                                      </p:to>
                                    </p:set>
                                    <p:animEffect transition="in" filter="wipe(down)">
                                      <p:cBhvr>
                                        <p:cTn id="22" dur="500"/>
                                        <p:tgtEl>
                                          <p:spTgt spid="3">
                                            <p:txEl>
                                              <p:pRg st="4" end="4"/>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6" end="6"/>
                                            </p:txEl>
                                          </p:spTgt>
                                        </p:tgtEl>
                                        <p:attrNameLst>
                                          <p:attrName>style.visibility</p:attrName>
                                        </p:attrNameLst>
                                      </p:cBhvr>
                                      <p:to>
                                        <p:strVal val="visible"/>
                                      </p:to>
                                    </p:set>
                                    <p:animEffect transition="in" filter="wipe(down)">
                                      <p:cBhvr>
                                        <p:cTn id="27" dur="500"/>
                                        <p:tgtEl>
                                          <p:spTgt spid="3">
                                            <p:txEl>
                                              <p:pRg st="6" end="6"/>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2" presetClass="entr" presetSubtype="4" fill="hold" grpId="0" nodeType="clickEffect">
                                  <p:stCondLst>
                                    <p:cond delay="0"/>
                                  </p:stCondLst>
                                  <p:childTnLst>
                                    <p:set>
                                      <p:cBhvr>
                                        <p:cTn id="31" dur="1" fill="hold">
                                          <p:stCondLst>
                                            <p:cond delay="0"/>
                                          </p:stCondLst>
                                        </p:cTn>
                                        <p:tgtEl>
                                          <p:spTgt spid="3">
                                            <p:txEl>
                                              <p:pRg st="7" end="7"/>
                                            </p:txEl>
                                          </p:spTgt>
                                        </p:tgtEl>
                                        <p:attrNameLst>
                                          <p:attrName>style.visibility</p:attrName>
                                        </p:attrNameLst>
                                      </p:cBhvr>
                                      <p:to>
                                        <p:strVal val="visible"/>
                                      </p:to>
                                    </p:set>
                                    <p:animEffect transition="in" filter="wipe(down)">
                                      <p:cBhvr>
                                        <p:cTn id="32" dur="500"/>
                                        <p:tgtEl>
                                          <p:spTgt spid="3">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pPr algn="ctr" fontAlgn="auto">
              <a:spcAft>
                <a:spcPts val="0"/>
              </a:spcAft>
              <a:defRPr/>
            </a:pPr>
            <a:r>
              <a:rPr lang="en-US" b="1" dirty="0" smtClean="0"/>
              <a:t>Types of Government</a:t>
            </a:r>
            <a:r>
              <a:rPr lang="en-US" dirty="0" smtClean="0"/>
              <a:t/>
            </a:r>
            <a:br>
              <a:rPr lang="en-US" dirty="0" smtClean="0"/>
            </a:br>
            <a:endParaRPr lang="en-US" dirty="0"/>
          </a:p>
        </p:txBody>
      </p:sp>
      <p:sp>
        <p:nvSpPr>
          <p:cNvPr id="3" name="Content Placeholder 2"/>
          <p:cNvSpPr>
            <a:spLocks noGrp="1"/>
          </p:cNvSpPr>
          <p:nvPr>
            <p:ph idx="1"/>
          </p:nvPr>
        </p:nvSpPr>
        <p:spPr>
          <a:xfrm>
            <a:off x="457200" y="1295400"/>
            <a:ext cx="8229600" cy="4389438"/>
          </a:xfrm>
        </p:spPr>
        <p:txBody>
          <a:bodyPr/>
          <a:lstStyle/>
          <a:p>
            <a:r>
              <a:rPr lang="en-US" u="sng" dirty="0" smtClean="0"/>
              <a:t>Democracy:</a:t>
            </a:r>
            <a:r>
              <a:rPr lang="en-US" dirty="0" smtClean="0"/>
              <a:t> Government by the citizens/people</a:t>
            </a:r>
          </a:p>
          <a:p>
            <a:pPr>
              <a:buFont typeface="Wingdings 2" pitchFamily="18" charset="2"/>
              <a:buNone/>
            </a:pPr>
            <a:r>
              <a:rPr lang="en-US" dirty="0" smtClean="0"/>
              <a:t>       -Direct Democracy: All citizens have the chance to   	vote for any law or action.</a:t>
            </a:r>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endParaRPr lang="en-US" dirty="0" smtClean="0"/>
          </a:p>
          <a:p>
            <a:pPr>
              <a:buFont typeface="Wingdings 2" pitchFamily="18" charset="2"/>
              <a:buNone/>
            </a:pPr>
            <a:r>
              <a:rPr lang="en-US" dirty="0" smtClean="0"/>
              <a:t>       - Representative Democracy: citizens elect             	people to represent them in                           	making government decisions.</a:t>
            </a:r>
          </a:p>
          <a:p>
            <a:endParaRPr lang="en-US" dirty="0" smtClean="0"/>
          </a:p>
        </p:txBody>
      </p:sp>
      <p:pic>
        <p:nvPicPr>
          <p:cNvPr id="17411" name="Picture 2" descr="http://greece.mrdonn.org/athens1.gif"/>
          <p:cNvPicPr>
            <a:picLocks noChangeAspect="1" noChangeArrowheads="1"/>
          </p:cNvPicPr>
          <p:nvPr/>
        </p:nvPicPr>
        <p:blipFill>
          <a:blip r:embed="rId3" cstate="print"/>
          <a:srcRect/>
          <a:stretch>
            <a:fillRect/>
          </a:stretch>
        </p:blipFill>
        <p:spPr bwMode="auto">
          <a:xfrm>
            <a:off x="5029200" y="2133600"/>
            <a:ext cx="3684588" cy="1949450"/>
          </a:xfrm>
          <a:prstGeom prst="rect">
            <a:avLst/>
          </a:prstGeom>
          <a:noFill/>
          <a:ln w="9525">
            <a:noFill/>
            <a:miter lim="800000"/>
            <a:headEnd/>
            <a:tailEnd/>
          </a:ln>
        </p:spPr>
      </p:pic>
      <p:pic>
        <p:nvPicPr>
          <p:cNvPr id="17412" name="Picture 6" descr="http://1greengeneration.elementsintime.com/wp-content/uploads/2008/11/your_vote_counts_button_3.jpg"/>
          <p:cNvPicPr>
            <a:picLocks noChangeAspect="1" noChangeArrowheads="1"/>
          </p:cNvPicPr>
          <p:nvPr/>
        </p:nvPicPr>
        <p:blipFill>
          <a:blip r:embed="rId4" cstate="print"/>
          <a:srcRect/>
          <a:stretch>
            <a:fillRect/>
          </a:stretch>
        </p:blipFill>
        <p:spPr bwMode="auto">
          <a:xfrm>
            <a:off x="6019800" y="4508500"/>
            <a:ext cx="2651125" cy="23495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5" end="5"/>
                                            </p:txEl>
                                          </p:spTgt>
                                        </p:tgtEl>
                                        <p:attrNameLst>
                                          <p:attrName>style.visibility</p:attrName>
                                        </p:attrNameLst>
                                      </p:cBhvr>
                                      <p:to>
                                        <p:strVal val="visible"/>
                                      </p:to>
                                    </p:set>
                                    <p:animEffect transition="in" filter="wipe(down)">
                                      <p:cBhvr>
                                        <p:cTn id="17"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Title 1"/>
          <p:cNvSpPr>
            <a:spLocks noGrp="1"/>
          </p:cNvSpPr>
          <p:nvPr>
            <p:ph type="title"/>
          </p:nvPr>
        </p:nvSpPr>
        <p:spPr>
          <a:xfrm>
            <a:off x="457200" y="228600"/>
            <a:ext cx="8229600" cy="1143000"/>
          </a:xfrm>
        </p:spPr>
        <p:txBody>
          <a:bodyPr/>
          <a:lstStyle/>
          <a:p>
            <a:pPr algn="ctr"/>
            <a:r>
              <a:rPr lang="en-US" b="1" dirty="0" smtClean="0"/>
              <a:t>Other Types of Government</a:t>
            </a:r>
          </a:p>
        </p:txBody>
      </p:sp>
      <p:sp>
        <p:nvSpPr>
          <p:cNvPr id="3" name="Content Placeholder 2"/>
          <p:cNvSpPr>
            <a:spLocks noGrp="1"/>
          </p:cNvSpPr>
          <p:nvPr>
            <p:ph idx="1"/>
          </p:nvPr>
        </p:nvSpPr>
        <p:spPr>
          <a:xfrm>
            <a:off x="457200" y="1447800"/>
            <a:ext cx="8229600" cy="5181599"/>
          </a:xfrm>
        </p:spPr>
        <p:txBody>
          <a:bodyPr>
            <a:normAutofit/>
          </a:bodyPr>
          <a:lstStyle/>
          <a:p>
            <a:pPr marL="274320" indent="-274320" fontAlgn="auto">
              <a:spcAft>
                <a:spcPts val="0"/>
              </a:spcAft>
              <a:buClr>
                <a:schemeClr val="accent3"/>
              </a:buClr>
              <a:buFont typeface="Wingdings 2"/>
              <a:buChar char=""/>
              <a:defRPr/>
            </a:pPr>
            <a:r>
              <a:rPr lang="en-US" u="sng" dirty="0" smtClean="0"/>
              <a:t>Monarchy:</a:t>
            </a:r>
            <a:r>
              <a:rPr lang="en-US" dirty="0" smtClean="0"/>
              <a:t> a King or Queen controls the entire government and makes all decisions</a:t>
            </a:r>
          </a:p>
          <a:p>
            <a:pPr marL="640080" lvl="1" indent="-246888" fontAlgn="auto">
              <a:spcAft>
                <a:spcPts val="0"/>
              </a:spcAft>
              <a:buFont typeface="Wingdings 2"/>
              <a:buChar char=""/>
              <a:defRPr/>
            </a:pPr>
            <a:r>
              <a:rPr lang="en-US" dirty="0" smtClean="0"/>
              <a:t>Constitutional monarchy: the King or Queen shares power with a legislative body, often called Parliament</a:t>
            </a:r>
          </a:p>
          <a:p>
            <a:pPr marL="274320" indent="-274320" fontAlgn="auto">
              <a:spcAft>
                <a:spcPts val="0"/>
              </a:spcAft>
              <a:buClr>
                <a:schemeClr val="accent3"/>
              </a:buClr>
              <a:buFont typeface="Wingdings 2"/>
              <a:buChar char=""/>
              <a:defRPr/>
            </a:pPr>
            <a:r>
              <a:rPr lang="en-US" u="sng" dirty="0" smtClean="0"/>
              <a:t>Dictatorship/Autocracy/Totalitarian State:</a:t>
            </a:r>
            <a:r>
              <a:rPr lang="en-US" dirty="0" smtClean="0"/>
              <a:t> A single ruler completely controls the government and all decision-making.  This person usually came to power by military force.</a:t>
            </a:r>
          </a:p>
          <a:p>
            <a:pPr marL="274320" indent="-274320" fontAlgn="auto">
              <a:spcAft>
                <a:spcPts val="0"/>
              </a:spcAft>
              <a:buClr>
                <a:schemeClr val="accent3"/>
              </a:buClr>
              <a:buFont typeface="Wingdings 2"/>
              <a:buChar char=""/>
              <a:defRPr/>
            </a:pPr>
            <a:r>
              <a:rPr lang="en-US" u="sng" dirty="0" smtClean="0"/>
              <a:t>Theocracy:</a:t>
            </a:r>
            <a:r>
              <a:rPr lang="en-US" dirty="0" smtClean="0"/>
              <a:t> Government is controlled by religious leaders</a:t>
            </a:r>
          </a:p>
          <a:p>
            <a:pPr marL="274320" indent="-274320" fontAlgn="auto">
              <a:spcAft>
                <a:spcPts val="0"/>
              </a:spcAft>
              <a:buClr>
                <a:schemeClr val="accent3"/>
              </a:buClr>
              <a:buFont typeface="Wingdings 2"/>
              <a:buChar char=""/>
              <a:defRPr/>
            </a:pPr>
            <a:r>
              <a:rPr lang="en-US" u="sng" dirty="0" smtClean="0"/>
              <a:t>Oligarchy:</a:t>
            </a:r>
            <a:r>
              <a:rPr lang="en-US" dirty="0" smtClean="0"/>
              <a:t> Government of the few; often a small group of wealthy nobles/aristocrats</a:t>
            </a:r>
          </a:p>
          <a:p>
            <a:pPr marL="274320" indent="-274320" fontAlgn="auto">
              <a:spcAft>
                <a:spcPts val="0"/>
              </a:spcAft>
              <a:buClr>
                <a:schemeClr val="accent3"/>
              </a:buClr>
              <a:buFont typeface="Wingdings 2"/>
              <a:buNone/>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wipe(down)">
                                      <p:cBhvr>
                                        <p:cTn id="10" dur="500"/>
                                        <p:tgtEl>
                                          <p:spTgt spid="3">
                                            <p:txEl>
                                              <p:pRg st="1" end="1"/>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down)">
                                      <p:cBhvr>
                                        <p:cTn id="15" dur="500"/>
                                        <p:tgtEl>
                                          <p:spTgt spid="3">
                                            <p:txEl>
                                              <p:pRg st="2" end="2"/>
                                            </p:txEl>
                                          </p:spTgt>
                                        </p:tgtEl>
                                      </p:cBhvr>
                                    </p:animEffect>
                                  </p:childTnLst>
                                </p:cTn>
                              </p:par>
                            </p:childTnLst>
                          </p:cTn>
                        </p:par>
                      </p:childTnLst>
                    </p:cTn>
                  </p:par>
                  <p:par>
                    <p:cTn id="16" fill="hold">
                      <p:stCondLst>
                        <p:cond delay="indefinite"/>
                      </p:stCondLst>
                      <p:childTnLst>
                        <p:par>
                          <p:cTn id="17" fill="hold">
                            <p:stCondLst>
                              <p:cond delay="0"/>
                            </p:stCondLst>
                            <p:childTnLst>
                              <p:par>
                                <p:cTn id="18" presetID="22" presetClass="entr" presetSubtype="4" fill="hold" grpId="0" nodeType="clickEffect">
                                  <p:stCondLst>
                                    <p:cond delay="0"/>
                                  </p:stCondLst>
                                  <p:childTnLst>
                                    <p:set>
                                      <p:cBhvr>
                                        <p:cTn id="19" dur="1" fill="hold">
                                          <p:stCondLst>
                                            <p:cond delay="0"/>
                                          </p:stCondLst>
                                        </p:cTn>
                                        <p:tgtEl>
                                          <p:spTgt spid="3">
                                            <p:txEl>
                                              <p:pRg st="3" end="3"/>
                                            </p:txEl>
                                          </p:spTgt>
                                        </p:tgtEl>
                                        <p:attrNameLst>
                                          <p:attrName>style.visibility</p:attrName>
                                        </p:attrNameLst>
                                      </p:cBhvr>
                                      <p:to>
                                        <p:strVal val="visible"/>
                                      </p:to>
                                    </p:set>
                                    <p:animEffect transition="in" filter="wipe(down)">
                                      <p:cBhvr>
                                        <p:cTn id="20" dur="500"/>
                                        <p:tgtEl>
                                          <p:spTgt spid="3">
                                            <p:txEl>
                                              <p:pRg st="3" end="3"/>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animEffect transition="in" filter="wipe(down)">
                                      <p:cBhvr>
                                        <p:cTn id="25"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r>
              <a:rPr lang="en-US" dirty="0" smtClean="0"/>
              <a:t>Types of Government cont…</a:t>
            </a:r>
            <a:endParaRPr lang="en-US" dirty="0"/>
          </a:p>
        </p:txBody>
      </p:sp>
      <p:sp>
        <p:nvSpPr>
          <p:cNvPr id="6" name="Content Placeholder 5"/>
          <p:cNvSpPr>
            <a:spLocks noGrp="1"/>
          </p:cNvSpPr>
          <p:nvPr>
            <p:ph idx="1"/>
          </p:nvPr>
        </p:nvSpPr>
        <p:spPr/>
        <p:txBody>
          <a:bodyPr/>
          <a:lstStyle/>
          <a:p>
            <a:r>
              <a:rPr lang="en-US" u="sng" dirty="0" smtClean="0"/>
              <a:t>Anarchy</a:t>
            </a:r>
            <a:r>
              <a:rPr lang="en-US" dirty="0" smtClean="0"/>
              <a:t>- When there is no government and chaos reigns---usually a stepping stone until another form of government takes over</a:t>
            </a:r>
            <a:endParaRPr lang="en-US" u="sng" dirty="0"/>
          </a:p>
        </p:txBody>
      </p:sp>
      <p:pic>
        <p:nvPicPr>
          <p:cNvPr id="1026" name="Picture 2" descr="https://hefferbrew.files.wordpress.com/2014/07/8f0b4-thepurgeanarchy2014moviemaskmachetewhitevanbridgepurgenight.jpg"/>
          <p:cNvPicPr>
            <a:picLocks noChangeAspect="1" noChangeArrowheads="1"/>
          </p:cNvPicPr>
          <p:nvPr/>
        </p:nvPicPr>
        <p:blipFill>
          <a:blip r:embed="rId2" cstate="print"/>
          <a:srcRect/>
          <a:stretch>
            <a:fillRect/>
          </a:stretch>
        </p:blipFill>
        <p:spPr bwMode="auto">
          <a:xfrm>
            <a:off x="2438400" y="3429000"/>
            <a:ext cx="5867399" cy="2933700"/>
          </a:xfrm>
          <a:prstGeom prst="rect">
            <a:avLst/>
          </a:prstGeom>
          <a:noFill/>
        </p:spPr>
      </p:pic>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pPr algn="ctr" fontAlgn="auto">
              <a:spcAft>
                <a:spcPts val="0"/>
              </a:spcAft>
              <a:defRPr/>
            </a:pPr>
            <a:r>
              <a:rPr lang="en-US" dirty="0" smtClean="0"/>
              <a:t>English Political Traditions</a:t>
            </a:r>
            <a:endParaRPr lang="en-US" dirty="0"/>
          </a:p>
        </p:txBody>
      </p:sp>
      <p:sp>
        <p:nvSpPr>
          <p:cNvPr id="19458" name="Subtitle 2"/>
          <p:cNvSpPr>
            <a:spLocks noGrp="1"/>
          </p:cNvSpPr>
          <p:nvPr>
            <p:ph type="subTitle" idx="1"/>
          </p:nvPr>
        </p:nvSpPr>
        <p:spPr>
          <a:xfrm>
            <a:off x="533400" y="4267200"/>
            <a:ext cx="7854950" cy="1752600"/>
          </a:xfrm>
        </p:spPr>
        <p:txBody>
          <a:bodyPr/>
          <a:lstStyle/>
          <a:p>
            <a:pPr marR="0" algn="ctr"/>
            <a:r>
              <a:rPr lang="en-US" dirty="0" smtClean="0"/>
              <a:t>What aspects of the English government do we use in the US today?</a:t>
            </a: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Title 1"/>
          <p:cNvSpPr>
            <a:spLocks noGrp="1"/>
          </p:cNvSpPr>
          <p:nvPr>
            <p:ph type="title"/>
          </p:nvPr>
        </p:nvSpPr>
        <p:spPr>
          <a:xfrm>
            <a:off x="457200" y="152400"/>
            <a:ext cx="8229600" cy="1143000"/>
          </a:xfrm>
        </p:spPr>
        <p:txBody>
          <a:bodyPr/>
          <a:lstStyle/>
          <a:p>
            <a:pPr algn="ctr"/>
            <a:r>
              <a:rPr lang="en-US" b="1" dirty="0" smtClean="0"/>
              <a:t>The Magna Carta</a:t>
            </a:r>
          </a:p>
        </p:txBody>
      </p:sp>
      <p:sp>
        <p:nvSpPr>
          <p:cNvPr id="3" name="Content Placeholder 2"/>
          <p:cNvSpPr>
            <a:spLocks noGrp="1"/>
          </p:cNvSpPr>
          <p:nvPr>
            <p:ph idx="1"/>
          </p:nvPr>
        </p:nvSpPr>
        <p:spPr>
          <a:xfrm>
            <a:off x="457200" y="1600200"/>
            <a:ext cx="8229600" cy="4800599"/>
          </a:xfrm>
        </p:spPr>
        <p:txBody>
          <a:bodyPr>
            <a:normAutofit fontScale="92500"/>
          </a:bodyPr>
          <a:lstStyle/>
          <a:p>
            <a:pPr marL="274320" indent="-274320" fontAlgn="auto">
              <a:spcAft>
                <a:spcPts val="0"/>
              </a:spcAft>
              <a:buClr>
                <a:schemeClr val="accent3"/>
              </a:buClr>
              <a:buFont typeface="Wingdings 2"/>
              <a:buChar char=""/>
              <a:defRPr/>
            </a:pPr>
            <a:r>
              <a:rPr lang="en-US" dirty="0" smtClean="0"/>
              <a:t>England’s government has historically been a monarchy</a:t>
            </a:r>
          </a:p>
          <a:p>
            <a:pPr marL="274320" indent="-274320" fontAlgn="auto">
              <a:spcAft>
                <a:spcPts val="0"/>
              </a:spcAft>
              <a:buClr>
                <a:schemeClr val="accent3"/>
              </a:buClr>
              <a:buFont typeface="Wingdings 2"/>
              <a:buChar char=""/>
              <a:defRPr/>
            </a:pPr>
            <a:r>
              <a:rPr lang="en-US" u="sng" dirty="0" smtClean="0"/>
              <a:t>The Magna Carta:</a:t>
            </a:r>
            <a:r>
              <a:rPr lang="en-US" dirty="0" smtClean="0"/>
              <a:t> In 1215, King John I was forced to sign a document called the Magna Carta which guaranteed certain rights to the citizens of England. Important rights established by the document and adopted by the US government include:</a:t>
            </a:r>
          </a:p>
          <a:p>
            <a:pPr marL="274320" indent="-274320" fontAlgn="auto">
              <a:spcAft>
                <a:spcPts val="0"/>
              </a:spcAft>
              <a:buClr>
                <a:schemeClr val="accent3"/>
              </a:buClr>
              <a:buFont typeface="Wingdings 2"/>
              <a:buNone/>
              <a:defRPr/>
            </a:pPr>
            <a:r>
              <a:rPr lang="en-US" dirty="0" smtClean="0"/>
              <a:t>	1. Accused people are guaranteed a trial with a jury. They are presumed innocent until proven guilty.</a:t>
            </a:r>
          </a:p>
          <a:p>
            <a:pPr marL="274320" indent="-274320" fontAlgn="auto">
              <a:spcAft>
                <a:spcPts val="0"/>
              </a:spcAft>
              <a:buClr>
                <a:schemeClr val="accent3"/>
              </a:buClr>
              <a:buFont typeface="Wingdings 2"/>
              <a:buNone/>
              <a:defRPr/>
            </a:pPr>
            <a:r>
              <a:rPr lang="en-US" dirty="0" smtClean="0"/>
              <a:t>	2. All citizens are guaranteed justice</a:t>
            </a:r>
          </a:p>
          <a:p>
            <a:pPr marL="274320" indent="-274320" fontAlgn="auto">
              <a:spcAft>
                <a:spcPts val="0"/>
              </a:spcAft>
              <a:buClr>
                <a:schemeClr val="accent3"/>
              </a:buClr>
              <a:buFont typeface="Wingdings 2"/>
              <a:buNone/>
              <a:defRPr/>
            </a:pPr>
            <a:r>
              <a:rPr lang="en-US" dirty="0" smtClean="0"/>
              <a:t>	3. All citizens, regardless of class, must follow the same laws and will be punished in the same way if they break a law.</a:t>
            </a:r>
          </a:p>
          <a:p>
            <a:pPr marL="274320" indent="-274320" fontAlgn="auto">
              <a:spcAft>
                <a:spcPts val="0"/>
              </a:spcAft>
              <a:buClr>
                <a:schemeClr val="accent3"/>
              </a:buClr>
              <a:buFont typeface="Wingdings 2"/>
              <a:buChar char=""/>
              <a:defRPr/>
            </a:pPr>
            <a:endParaRPr lang="en-US" dirty="0"/>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wipe(down)">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wipe(down)">
                                      <p:cBhvr>
                                        <p:cTn id="12" dur="5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2" presetClass="entr" presetSubtype="4" fill="hold" grpId="0"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wipe(down)">
                                      <p:cBhvr>
                                        <p:cTn id="17" dur="5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2" presetClass="entr" presetSubtype="4" fill="hold" grpId="0"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wipe(down)">
                                      <p:cBhvr>
                                        <p:cTn id="22" dur="5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2" presetClass="entr" presetSubtype="4" fill="hold" grpId="0"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wipe(down)">
                                      <p:cBhvr>
                                        <p:cTn id="27" dur="5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2.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Override1.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ppt/theme/themeOverride2.xml><?xml version="1.0" encoding="utf-8"?>
<a:themeOverride xmlns:a="http://schemas.openxmlformats.org/drawingml/2006/main">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themeOverride>
</file>

<file path=docProps/app.xml><?xml version="1.0" encoding="utf-8"?>
<Properties xmlns="http://schemas.openxmlformats.org/officeDocument/2006/extended-properties" xmlns:vt="http://schemas.openxmlformats.org/officeDocument/2006/docPropsVTypes">
  <Template>Flow</Template>
  <TotalTime>7319</TotalTime>
  <Words>756</Words>
  <Application>Microsoft Macintosh PowerPoint</Application>
  <PresentationFormat>On-screen Show (4:3)</PresentationFormat>
  <Paragraphs>64</Paragraphs>
  <Slides>14</Slides>
  <Notes>13</Notes>
  <HiddenSlides>0</HiddenSlides>
  <MMClips>0</MMClips>
  <ScaleCrop>false</ScaleCrop>
  <HeadingPairs>
    <vt:vector size="6" baseType="variant">
      <vt:variant>
        <vt:lpstr>Fonts Used</vt:lpstr>
      </vt:variant>
      <vt:variant>
        <vt:i4>5</vt:i4>
      </vt:variant>
      <vt:variant>
        <vt:lpstr>Theme</vt:lpstr>
      </vt:variant>
      <vt:variant>
        <vt:i4>1</vt:i4>
      </vt:variant>
      <vt:variant>
        <vt:lpstr>Slide Titles</vt:lpstr>
      </vt:variant>
      <vt:variant>
        <vt:i4>14</vt:i4>
      </vt:variant>
    </vt:vector>
  </HeadingPairs>
  <TitlesOfParts>
    <vt:vector size="20" baseType="lpstr">
      <vt:lpstr>Constantia</vt:lpstr>
      <vt:lpstr>Wingdings 2</vt:lpstr>
      <vt:lpstr>Arial</vt:lpstr>
      <vt:lpstr>Calibri</vt:lpstr>
      <vt:lpstr>Wingdings</vt:lpstr>
      <vt:lpstr>Flow</vt:lpstr>
      <vt:lpstr>Types of Government</vt:lpstr>
      <vt:lpstr>Need For Government </vt:lpstr>
      <vt:lpstr>Levels of Government </vt:lpstr>
      <vt:lpstr>Branches of Government </vt:lpstr>
      <vt:lpstr>Types of Government </vt:lpstr>
      <vt:lpstr>Other Types of Government</vt:lpstr>
      <vt:lpstr>Types of Government cont…</vt:lpstr>
      <vt:lpstr>English Political Traditions</vt:lpstr>
      <vt:lpstr>The Magna Carta</vt:lpstr>
      <vt:lpstr>The Parliament</vt:lpstr>
      <vt:lpstr>Common Law</vt:lpstr>
      <vt:lpstr>Enlightenment Philosophy</vt:lpstr>
      <vt:lpstr>John Locke</vt:lpstr>
      <vt:lpstr>Montesquieu and Rousseau</vt:lpstr>
    </vt:vector>
  </TitlesOfParts>
  <Company>Wake County Schools</Company>
  <LinksUpToDate>false</LinksUpToDate>
  <SharedDoc>false</SharedDoc>
  <HyperlinksChanged>false</HyperlinksChanged>
  <AppVersion>15.0024</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Types of Government</dc:title>
  <dc:creator>WCPSS</dc:creator>
  <cp:lastModifiedBy>Brandon Rhodes</cp:lastModifiedBy>
  <cp:revision>26</cp:revision>
  <dcterms:created xsi:type="dcterms:W3CDTF">2011-09-26T22:13:28Z</dcterms:created>
  <dcterms:modified xsi:type="dcterms:W3CDTF">2016-09-01T20:29:50Z</dcterms:modified>
</cp:coreProperties>
</file>