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29" autoAdjust="0"/>
    <p:restoredTop sz="86444" autoAdjust="0"/>
  </p:normalViewPr>
  <p:slideViewPr>
    <p:cSldViewPr>
      <p:cViewPr varScale="1">
        <p:scale>
          <a:sx n="83" d="100"/>
          <a:sy n="83" d="100"/>
        </p:scale>
        <p:origin x="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FC9E87-6C3B-4BA1-86FA-F29BED1D2B08}" type="datetimeFigureOut">
              <a:rPr lang="en-US" smtClean="0"/>
              <a:pPr/>
              <a:t>9/3/18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BEF73D-E78B-4B0A-A6AE-6A9A04F889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6288"/>
            <a:ext cx="8603456" cy="1470025"/>
          </a:xfrm>
        </p:spPr>
        <p:txBody>
          <a:bodyPr/>
          <a:lstStyle/>
          <a:p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Essential Question: In what ways did the Articles of Confederation attempt to correct the problems of the colonial period?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We’re Independent!</a:t>
            </a:r>
            <a:br>
              <a:rPr lang="en-US" dirty="0" smtClean="0"/>
            </a:br>
            <a:r>
              <a:rPr lang="en-US" dirty="0" smtClean="0"/>
              <a:t>…Now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After the colonies declared independence in 1776, they had to go to war against Great Britain.</a:t>
            </a:r>
          </a:p>
          <a:p>
            <a:r>
              <a:rPr lang="en-US" dirty="0" smtClean="0"/>
              <a:t>Ultimately, the colonies won the war so now we were free from British control to establish our own, new government.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 descr="http://t3.gstatic.com/images?q=tbn:ANd9GcS9Bi9IxqFt_JkTNZrLNpH7mlgbWPEIknadC3pQCnqaN8AePJg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252007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99032"/>
          </a:xfrm>
        </p:spPr>
        <p:txBody>
          <a:bodyPr/>
          <a:lstStyle/>
          <a:p>
            <a:pPr algn="ctr"/>
            <a:r>
              <a:rPr lang="en-US" dirty="0" smtClean="0"/>
              <a:t>Wanted: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Weak</a:t>
            </a:r>
            <a:r>
              <a:rPr lang="en-US" dirty="0" smtClean="0"/>
              <a:t> </a:t>
            </a:r>
            <a:r>
              <a:rPr lang="en-US" dirty="0" smtClean="0"/>
              <a:t>Central </a:t>
            </a:r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632"/>
            <a:ext cx="8229600" cy="50017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former colonies were now called “states”.  Each state wrote their own Constitution, but there were still some things that individual states could not provide on their own – like a military.</a:t>
            </a:r>
          </a:p>
          <a:p>
            <a:r>
              <a:rPr lang="en-US" dirty="0" smtClean="0"/>
              <a:t>So, the founding fathers realized that we need to create a central government.</a:t>
            </a:r>
          </a:p>
          <a:p>
            <a:r>
              <a:rPr lang="en-US" dirty="0" smtClean="0"/>
              <a:t>We were fearful of a strong central </a:t>
            </a:r>
            <a:r>
              <a:rPr lang="en-US" dirty="0" smtClean="0"/>
              <a:t>government because </a:t>
            </a:r>
            <a:r>
              <a:rPr lang="en-US" dirty="0" smtClean="0"/>
              <a:t>we had just fought a war to break away from a controlling government.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“Confederation”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722437"/>
            <a:ext cx="472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“League of Friendship” - Cooperation between states</a:t>
            </a:r>
          </a:p>
          <a:p>
            <a:r>
              <a:rPr lang="en-US" dirty="0" smtClean="0"/>
              <a:t>The new states decided that they should form a weak central government to provide an army and to deal with foreign countries.</a:t>
            </a:r>
            <a:endParaRPr lang="en-US" dirty="0"/>
          </a:p>
        </p:txBody>
      </p:sp>
      <p:pic>
        <p:nvPicPr>
          <p:cNvPr id="5" name="Content Placeholder 3" descr="http://www.handzon.com/itechapp/lubluedirt/images/13_American_Colonies_White_Colonies.bmp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052206" cy="479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Articles of Confederation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 of the new government:</a:t>
            </a:r>
          </a:p>
          <a:p>
            <a:pPr lvl="1"/>
            <a:r>
              <a:rPr lang="en-US" dirty="0" smtClean="0"/>
              <a:t>Most powers were left up to </a:t>
            </a:r>
            <a:r>
              <a:rPr lang="en-US" smtClean="0"/>
              <a:t>the individual states</a:t>
            </a:r>
            <a:endParaRPr lang="en-US" dirty="0" smtClean="0"/>
          </a:p>
          <a:p>
            <a:pPr lvl="1"/>
            <a:r>
              <a:rPr lang="en-US" dirty="0" smtClean="0"/>
              <a:t>No Executive Branch</a:t>
            </a:r>
          </a:p>
          <a:p>
            <a:pPr lvl="1"/>
            <a:r>
              <a:rPr lang="en-US" dirty="0" smtClean="0"/>
              <a:t>No Court System</a:t>
            </a:r>
          </a:p>
          <a:p>
            <a:pPr lvl="1"/>
            <a:r>
              <a:rPr lang="en-US" dirty="0" smtClean="0"/>
              <a:t>One branch called Congress</a:t>
            </a:r>
          </a:p>
          <a:p>
            <a:pPr lvl="2"/>
            <a:r>
              <a:rPr lang="en-US" dirty="0" smtClean="0"/>
              <a:t>Congress could not: collect taxes, regulate trade, or enforce laws</a:t>
            </a:r>
          </a:p>
          <a:p>
            <a:pPr lvl="2"/>
            <a:r>
              <a:rPr lang="en-US" dirty="0" smtClean="0"/>
              <a:t>In order to pass laws, Congress had to get approval from 9 of the 13 states, which was very difficult.  Any changes to the Articles had to be approved by all 13 states – nearly impossible!</a:t>
            </a:r>
          </a:p>
          <a:p>
            <a:pPr lvl="2"/>
            <a:r>
              <a:rPr lang="en-US" dirty="0" smtClean="0"/>
              <a:t>Had to rely on the states to create military and because they couldn’t control the states, the military was almost non-existent.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286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Verdana</vt:lpstr>
      <vt:lpstr>Wingdings 2</vt:lpstr>
      <vt:lpstr>Verve</vt:lpstr>
      <vt:lpstr>The Articles of Confederation</vt:lpstr>
      <vt:lpstr>We’re Independent! …Now what?</vt:lpstr>
      <vt:lpstr>Wanted:  Weak Central Government</vt:lpstr>
      <vt:lpstr>A “Confederation”</vt:lpstr>
      <vt:lpstr>The Articles of Confederation</vt:lpstr>
    </vt:vector>
  </TitlesOfParts>
  <Company>Wake County Schools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Articles of Confederation</dc:title>
  <dc:creator>njones2</dc:creator>
  <cp:lastModifiedBy>Microsoft Office User</cp:lastModifiedBy>
  <cp:revision>9</cp:revision>
  <dcterms:created xsi:type="dcterms:W3CDTF">2012-08-29T18:29:58Z</dcterms:created>
  <dcterms:modified xsi:type="dcterms:W3CDTF">2018-09-03T21:46:22Z</dcterms:modified>
</cp:coreProperties>
</file>