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70" r:id="rId11"/>
    <p:sldId id="268" r:id="rId12"/>
    <p:sldId id="269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7" autoAdjust="0"/>
    <p:restoredTop sz="91434" autoAdjust="0"/>
  </p:normalViewPr>
  <p:slideViewPr>
    <p:cSldViewPr>
      <p:cViewPr varScale="1">
        <p:scale>
          <a:sx n="89" d="100"/>
          <a:sy n="89" d="100"/>
        </p:scale>
        <p:origin x="13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378206CA-F93A-4924-89FE-79AA0874904F}" type="datetimeFigureOut">
              <a:rPr lang="en-US"/>
              <a:pPr/>
              <a:t>9/27/18</a:t>
            </a:fld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630B22D7-F59E-43AE-8229-322EFA057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1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5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7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01A-BB5A-4043-B8C1-B7061C355DEB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E0E-441B-4B6A-912A-FAD30DE33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7078-A38C-4003-9E6A-B3BF93327DAC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C4BB-10D9-4674-A278-59FB56C53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D6FB-9949-40A8-A884-7BEE0A483362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6645-9F0C-4F1E-BC29-74BE8E789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6B03-D007-4272-A6CA-FE8AC1171D49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02B8-4271-4812-BC54-93A5C68EF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BE9F-A42D-47AA-AD12-4104914A3723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6EE4-215F-4934-8E83-6F4A2F9A1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1D08-5301-46D3-84FE-21A6056FCC8F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F63D-9942-4326-B80C-82074C00B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5824-9A91-44AC-ADF5-D676E45F7DE6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58D3-CE32-4F03-83A4-4C78F297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8FAC-580F-4976-957E-746ED2DDE4D5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496A-7EC7-492B-AAAD-A88327B9C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FBA3-06A3-4E51-BDB9-4C397E48316C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476A-C03B-48D3-A95E-ADF976F98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5CB9-F78B-464F-AFBF-803412D1412F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6AB9-2BE1-41C3-9150-0F5F965D8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E6C2-A7B4-4D66-BC4B-3B83B8078042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F546-9F3A-4009-883E-9DA702443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679A34-A718-4F2B-A264-CBDB1C197D81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F6EB6-5779-40E8-B584-CAA0F99E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Political Parties and Politics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l"/>
            <a:r>
              <a:rPr lang="en-US" smtClean="0"/>
              <a:t>How do political parties help citizens to have their voices heard in government, and how can they also hinder the government?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7" y="2514600"/>
            <a:ext cx="8432191" cy="22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704850"/>
            <a:ext cx="5521667" cy="60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8978"/>
            <a:ext cx="6642100" cy="60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Organization of Political Parties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Each party has leadership at the national, state and local level.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- National Level:	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1. Main focus is fundraising.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2. Every four years the national party provides a convention to nominate and announce the party’s candidate for the President.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- State and Local Level: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1. Run primary elections to decide nominee.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2. Grassroots: political ideas and movements that start at the local level.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3. Registering new voters.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Role of 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1763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Main job is to nominate candidates for office.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Parties nominate candidates through primary elections.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Closed primary</a:t>
            </a:r>
            <a:r>
              <a:rPr lang="en-US" dirty="0" smtClean="0"/>
              <a:t>, only members of the party can vote in the election.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Open primary</a:t>
            </a:r>
            <a:r>
              <a:rPr lang="en-US" dirty="0" smtClean="0"/>
              <a:t>, any registered voter can vote in the election.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Primary winners can often be decided by a </a:t>
            </a:r>
            <a:r>
              <a:rPr lang="en-US" u="sng" dirty="0" smtClean="0"/>
              <a:t>plurality</a:t>
            </a:r>
            <a:r>
              <a:rPr lang="en-US" dirty="0" smtClean="0"/>
              <a:t> (whoever gets the most votes) rather than a majority (one person wins at least 51%).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1508" name="Picture 2" descr="http://www.polknc.org/departments/elections/images/election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378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Other Party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1763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1. Campaign: help candidate win.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2. Inform citizens: parties call, send mail, and advertise to notify voters of important issues.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3. Link levels of government: members of the same party at different levels of government often work together to get </a:t>
            </a:r>
            <a:r>
              <a:rPr lang="en-US" smtClean="0"/>
              <a:t>things done.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4. Watchdog: losing party in an election will watch what the winning candidate does in office in order to recognize and point out any mistakes.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22532" name="Picture 2" descr="http://nybankruptcynet.files.wordpress.com/2009/06/watch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717925"/>
            <a:ext cx="27336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cslf.files.wordpress.com/2009/04/grassroots-activi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3465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American Two-Party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516563"/>
          </a:xfrm>
        </p:spPr>
        <p:txBody>
          <a:bodyPr/>
          <a:lstStyle/>
          <a:p>
            <a:r>
              <a:rPr lang="en-US" dirty="0" smtClean="0"/>
              <a:t>Political Party: an association of individuals with similar political views/interests. The purpose of a political party is to get people elected to offices who share the views of party members.</a:t>
            </a:r>
          </a:p>
          <a:p>
            <a:r>
              <a:rPr lang="en-US" dirty="0" smtClean="0"/>
              <a:t>Since 1854, either a Republican or Democrat has been elected to the Presidency.</a:t>
            </a:r>
          </a:p>
          <a:p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4340" name="Picture 2" descr="http://www.thegoodblogs.com/images/us_politi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434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Development of US Parties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563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first two parties were the Federalists and Anti-Federalists/Democratic Republicans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Anti-Federalists became the Democratic Republicans and controlled the country until the 1820s.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Andrew Jackson was elected as a Dem-Rep, but angered many members of the party. Followers of Jackson became simply Democrats. Those opposed to Jackson formed a new party called the Whig party.</a:t>
            </a:r>
          </a:p>
        </p:txBody>
      </p:sp>
      <p:pic>
        <p:nvPicPr>
          <p:cNvPr id="15364" name="Picture 2" descr="http://www.fresno.k12.ca.us/divdept/sscience/PodcastImage/Jack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9624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143000"/>
          </a:xfrm>
        </p:spPr>
        <p:txBody>
          <a:bodyPr/>
          <a:lstStyle/>
          <a:p>
            <a:r>
              <a:rPr lang="en-US" dirty="0" smtClean="0"/>
              <a:t>Parties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3076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Whigs won the Presidency a few times, but the Democrats retook control of the Presidency. In the 1850s, the Democrats split on the issue of slavery. The anti-slavery Democrats and the Whigs joined together to form the new Republican Party. Since then, the Democrats and Republicans have been the two dominant political parties.</a:t>
            </a:r>
          </a:p>
        </p:txBody>
      </p:sp>
      <p:pic>
        <p:nvPicPr>
          <p:cNvPr id="16388" name="Picture 2" descr="http://5west.files.wordpress.com/2009/03/donkey-democra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uml.edu/wuml/podcast/media/republican_lo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3505200"/>
            <a:ext cx="40147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Third Parties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6263" y="990600"/>
            <a:ext cx="6027737" cy="5638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Third Parties: we have regularly had more than the two major parties, but no third party has </a:t>
            </a:r>
            <a:r>
              <a:rPr lang="en-US" smtClean="0"/>
              <a:t>ever won </a:t>
            </a:r>
            <a:r>
              <a:rPr lang="en-US" dirty="0" smtClean="0"/>
              <a:t>the Presidency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Teddy Roosevelt (running as a former President) came the closest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Reform Party (1992)- 19% of popular vote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Third party ideas won’t be passed until a major party adopts them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Third parties can also play spoiler in an election. Example: 2000-Al Gore (D) vs. George W. Bush (R) vs. Ralph Nader (Green Party). Nader took votes away from Gore and helped Bush win the election.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Third parties center on three things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1) Single issue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2) Single candidate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3) Political Belief</a:t>
            </a:r>
          </a:p>
        </p:txBody>
      </p:sp>
      <p:pic>
        <p:nvPicPr>
          <p:cNvPr id="17413" name="Picture 4" descr="http://6.media.tumblr.com/tumblr_kqc3x4bLxy1qz4dqwo1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" y="990600"/>
            <a:ext cx="265906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smtClean="0"/>
              <a:t>OFFICIAL SAMPLE BALLOT</a:t>
            </a:r>
            <a:br>
              <a:rPr lang="en-US" sz="4000" smtClean="0"/>
            </a:br>
            <a:r>
              <a:rPr lang="en-US" sz="4000" smtClean="0"/>
              <a:t>September 19, 2008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3434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FOR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UNITED STATES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SENATE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(VOTE FOR ONE)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(Republican Party)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Thad Cochran.........................................(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(Democratic Party)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Erik R. Fleming......................................(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…………………………………………(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SPECIAL ELECTION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FOR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UNITED STATES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SENATE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FOR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UNEXPIRED TERM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(VOTE FOR ONE)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Ronnie Musgrove...................................(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Roger Wicker .........................................(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…………………………………………( )</a:t>
            </a:r>
          </a:p>
        </p:txBody>
      </p:sp>
      <p:sp>
        <p:nvSpPr>
          <p:cNvPr id="68614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4958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FOR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UNITED STATES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HOUSE OF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REPRESENTATIVES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First Congressional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District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(VOTE FOR ONE)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(Democratic Party)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Travis W. Childers 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(Republican Party)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Greg Davis .............................................(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(Independent)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Wally Pang.............................................(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(Green)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John M. Wages, Jr..................................(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…………………………………………( )</a:t>
            </a:r>
          </a:p>
          <a:p>
            <a:pPr>
              <a:lnSpc>
                <a:spcPct val="80000"/>
              </a:lnSpc>
            </a:pPr>
            <a:endParaRPr 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Other Party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638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Multi-party system: many more than one party. Often, no single party wins a majority of seats so several parties join together to form a </a:t>
            </a:r>
            <a:r>
              <a:rPr lang="en-US" u="sng" dirty="0" smtClean="0"/>
              <a:t>coalition</a:t>
            </a:r>
            <a:r>
              <a:rPr lang="en-US" dirty="0" smtClean="0"/>
              <a:t> government</a:t>
            </a:r>
            <a:r>
              <a:rPr lang="en-US" dirty="0" smtClean="0"/>
              <a:t>. Most European countries have this  system.</a:t>
            </a:r>
            <a:endParaRPr lang="en-US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Plurality- One party wins more seats than all the others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One-party system: only one political party is legally allowed to exist. Citizens vote, but only have one candidate to choose.</a:t>
            </a:r>
          </a:p>
        </p:txBody>
      </p:sp>
      <p:pic>
        <p:nvPicPr>
          <p:cNvPr id="18436" name="Picture 2" descr="http://news.bbc.co.uk/media/images/38471000/jpg/_38471391_pope3x3af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ipa.tamu.edu/news/china_flag_larg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5760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4191000" cy="1143000"/>
          </a:xfrm>
        </p:spPr>
        <p:txBody>
          <a:bodyPr/>
          <a:lstStyle/>
          <a:p>
            <a:r>
              <a:rPr lang="en-US" sz="4600" smtClean="0"/>
              <a:t>Sample Ballot for </a:t>
            </a:r>
            <a:br>
              <a:rPr lang="en-US" sz="4600" smtClean="0"/>
            </a:br>
            <a:r>
              <a:rPr lang="en-US" sz="4600" smtClean="0"/>
              <a:t>UK Parliament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Voters choose a party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rather than a specific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candidate</a:t>
            </a:r>
          </a:p>
        </p:txBody>
      </p:sp>
      <p:pic>
        <p:nvPicPr>
          <p:cNvPr id="71685" name="Picture 5" descr="ballot_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164013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Today’s American Political Parties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102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major difference between the two parties is how much the government should play a role in providing services and affecting the economy.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Democrats want government to provide more services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Republicans want individuals to provide services for themselves.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Platform:</a:t>
            </a:r>
            <a:r>
              <a:rPr lang="en-US" dirty="0" smtClean="0"/>
              <a:t> the list of positions/views of a political party. Each specific position is called a </a:t>
            </a:r>
            <a:r>
              <a:rPr lang="en-US" u="sng" dirty="0" smtClean="0"/>
              <a:t>plank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9460" name="Picture 2" descr="http://dailybiz.files.wordpress.com/2008/10/istockphoto_3887591_democrat_vs_republican_on_whit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489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18858</TotalTime>
  <Words>685</Words>
  <Application>Microsoft Macintosh PowerPoint</Application>
  <PresentationFormat>On-screen Show (4:3)</PresentationFormat>
  <Paragraphs>90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 2</vt:lpstr>
      <vt:lpstr>Arial</vt:lpstr>
      <vt:lpstr>Flow</vt:lpstr>
      <vt:lpstr>Political Parties and Politics</vt:lpstr>
      <vt:lpstr>The American Two-Party System </vt:lpstr>
      <vt:lpstr>Development of US Parties</vt:lpstr>
      <vt:lpstr>Parties continued…</vt:lpstr>
      <vt:lpstr>Third Parties</vt:lpstr>
      <vt:lpstr>OFFICIAL SAMPLE BALLOT September 19, 2008</vt:lpstr>
      <vt:lpstr>Other Party Systems</vt:lpstr>
      <vt:lpstr>Sample Ballot for  UK Parliament</vt:lpstr>
      <vt:lpstr>Today’s American Political Parties</vt:lpstr>
      <vt:lpstr>PowerPoint Presentation</vt:lpstr>
      <vt:lpstr>PowerPoint Presentation</vt:lpstr>
      <vt:lpstr>PowerPoint Presentation</vt:lpstr>
      <vt:lpstr>Organization of Political Parties</vt:lpstr>
      <vt:lpstr>Role of Political Parties</vt:lpstr>
      <vt:lpstr>Other Party Roles</vt:lpstr>
    </vt:vector>
  </TitlesOfParts>
  <Company>Wake County Schools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 and Politics</dc:title>
  <dc:creator>WCPSS</dc:creator>
  <cp:lastModifiedBy>Microsoft Office User</cp:lastModifiedBy>
  <cp:revision>61</cp:revision>
  <dcterms:created xsi:type="dcterms:W3CDTF">2011-10-31T01:32:38Z</dcterms:created>
  <dcterms:modified xsi:type="dcterms:W3CDTF">2018-09-27T11:57:36Z</dcterms:modified>
</cp:coreProperties>
</file>