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34"/>
  </p:normalViewPr>
  <p:slideViewPr>
    <p:cSldViewPr snapToGrid="0" snapToObjects="1">
      <p:cViewPr varScale="1">
        <p:scale>
          <a:sx n="95" d="100"/>
          <a:sy n="95" d="100"/>
        </p:scale>
        <p:origin x="11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5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98C6-7513-6D40-91CF-BFCCF09C0C07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A1E5-1B6E-BB48-A483-8B8EC5F64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08" y="257018"/>
            <a:ext cx="2101195" cy="2970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94" y="257018"/>
            <a:ext cx="2206811" cy="2970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638" y="220323"/>
            <a:ext cx="2257994" cy="3007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09" y="3648815"/>
            <a:ext cx="2101195" cy="2763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595" y="3648815"/>
            <a:ext cx="2206810" cy="2763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638" y="3648815"/>
            <a:ext cx="2257994" cy="27630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279" y="3227971"/>
            <a:ext cx="194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Fredrick The Great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8593" y="3195705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Catherine the Great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3821" y="3195705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Phillip 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1692" y="6393333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 Theresa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68595" y="6417343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IV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03821" y="6417343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Cardinal Richelieu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8593" y="3648814"/>
            <a:ext cx="2291875" cy="27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5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9637" y="664634"/>
            <a:ext cx="2878631" cy="233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85" y="332053"/>
            <a:ext cx="2193343" cy="294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57" y="394968"/>
            <a:ext cx="2191345" cy="2878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3821" y="3226177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XIV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7685" y="3226177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9299" y="3226177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and Mary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99" y="3595509"/>
            <a:ext cx="2235200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685" y="3595509"/>
            <a:ext cx="2157704" cy="2819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757" y="3595509"/>
            <a:ext cx="2183876" cy="2819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9299" y="6424124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87685" y="6414909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The Great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56221" y="6388347"/>
            <a:ext cx="22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9736" y="332053"/>
            <a:ext cx="2155653" cy="29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7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</Words>
  <Application>Microsoft Macintosh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Arturo Dominguez</dc:creator>
  <cp:lastModifiedBy>Microsoft Office User</cp:lastModifiedBy>
  <cp:revision>5</cp:revision>
  <cp:lastPrinted>2012-02-23T06:31:19Z</cp:lastPrinted>
  <dcterms:created xsi:type="dcterms:W3CDTF">2012-02-23T05:47:55Z</dcterms:created>
  <dcterms:modified xsi:type="dcterms:W3CDTF">2018-03-27T21:43:59Z</dcterms:modified>
</cp:coreProperties>
</file>