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wmf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66" r:id="rId4"/>
    <p:sldId id="261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1" autoAdjust="0"/>
    <p:restoredTop sz="93023" autoAdjust="0"/>
  </p:normalViewPr>
  <p:slideViewPr>
    <p:cSldViewPr>
      <p:cViewPr varScale="1">
        <p:scale>
          <a:sx n="59" d="100"/>
          <a:sy n="59" d="100"/>
        </p:scale>
        <p:origin x="17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B53CE28-5346-45F9-A3B8-A797AB43D01E}" type="datetimeFigureOut">
              <a:rPr lang="en-US"/>
              <a:pPr/>
              <a:t>5/7/17</a:t>
            </a:fld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979FB37A-0694-4C38-AF82-C2C5DA71C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41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2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18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85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63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4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2FC9-0BBD-4A84-944E-921580319B53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20C0-B29B-41F9-A36B-84B5CA9B8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9CE5-4EBA-4E86-96EF-CFA096693C54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4F91-3067-40D9-8C9E-4CBA33E81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1A0D-E952-4C8C-90F5-159B2188DF42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0159D-4000-431B-B09C-B2DAC3E52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1450-3C1C-409F-ACD4-7234C6F3468F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609A-58E2-4F44-A1F8-838236322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28AC-0E01-4757-BC94-5F83CD2998BE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4DC9-0BE7-4B45-9BDF-D0333FE45F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4829-3C75-4681-85D7-1500237E0099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48A9-F9A2-4124-A46F-9054A13ED4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8E14C-AF1E-4E10-B870-BF4E0BE118F7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DDFA-3499-4D29-BFE1-0BC5697C2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6C99-BF43-41BC-BDFB-9D7628184583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043E-97AB-4C8F-BD18-225A197E5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72994-56E9-4EE6-B215-6D666928C2B4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F5549-3173-4D2B-AD62-F6697DDC0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AB98-5601-4296-9EF1-EE8D55002368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57455-F6E2-4D20-B2E5-CD60E8C75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25F3C-720B-471F-A7F1-FA426A538F44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7BE2C-2F37-478F-AFD5-FD9B62A36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2A3C6B-7961-4F53-B773-E25E92920267}" type="datetimeFigureOut">
              <a:rPr lang="en-US"/>
              <a:pPr>
                <a:defRPr/>
              </a:pPr>
              <a:t>5/7/17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33055B-678E-4BB0-9491-534277C18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Cost-Benefit Analysis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R="0" algn="l"/>
            <a:r>
              <a:rPr lang="en-US" smtClean="0"/>
              <a:t>How can businesses and individuals make good economic decisions?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Cost-Benefit Analysis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smtClean="0"/>
              <a:t>All people and producers of goods and services must consider how they will spend their time or how many units of a good or service to produce.  The best way to do this is to consider the costs and benefits of each possibility.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Production Costs: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    - </a:t>
            </a:r>
            <a:r>
              <a:rPr lang="en-US" sz="2200" smtClean="0"/>
              <a:t>Fixed Cost: money that must be paid no matter how many units are produced.  Ex: you must pay the rent on your factory whether you produce 500 units or 0 units.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/>
              <a:t>    - Variable Cost: The additional money (on top of fixed cost) that must be paid to produce.  The amount changes as the number of units produced change.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/>
              <a:t>    - Total Cost (TC): Fixed Cost (FC) + Variable Cost (VC).  Businesses often focus on the Average Total Cost</a:t>
            </a:r>
            <a:r>
              <a:rPr lang="en-US" sz="2200" smtClean="0">
                <a:sym typeface="Wingdings" pitchFamily="2" charset="2"/>
              </a:rPr>
              <a:t></a:t>
            </a:r>
            <a:r>
              <a:rPr lang="en-US" sz="2200" smtClean="0"/>
              <a:t> Total Cost divided by the number of units produced.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/>
              <a:t>    - Marginal Cost: The additional money that must be paid in order to produce one more.  Marginal Cost (MC) = TC producing two units – TC producing one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mtClean="0"/>
              <a:t>C-B Analysis of Widget Factory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694238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# of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Fixed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Variable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Total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Marginal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Total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Marginal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1,540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mtClean="0"/>
              <a:t>C-B Analysis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4038600" cy="541020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Revenue/Benefit: the money brought in by a business by selling their goods and services.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    - </a:t>
            </a:r>
            <a:r>
              <a:rPr lang="en-US" dirty="0" smtClean="0"/>
              <a:t>Total Revenue: all revenue brought in from sales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TR = Price x # of units sold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Marginal Revenue: additional revenue brought in by selling one more unit.  MR always  </a:t>
            </a:r>
            <a:r>
              <a:rPr lang="en-US" smtClean="0"/>
              <a:t>equals price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Analysis: compare Marginal Cost to Marginal Revenue to determine the number of units to produce.  Businesses produce and sell goods to make a profit.  You make a profit by bringing in more revenue than money spent to produce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    - </a:t>
            </a:r>
            <a:r>
              <a:rPr lang="en-US" dirty="0" smtClean="0"/>
              <a:t>If MC is less than MR, always produce at least one more unit.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If MC is greater than or equal to MR, don’t produce that # of units.</a:t>
            </a:r>
          </a:p>
        </p:txBody>
      </p:sp>
      <p:pic>
        <p:nvPicPr>
          <p:cNvPr id="24580" name="Picture 2" descr="http://www.starstore.com/acatalog/elephant-bala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51308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500" smtClean="0"/>
              <a:t>C-B Analysis of Widget Factory: Assume widgets sell for $180 each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609600" y="1524000"/>
          <a:ext cx="8229600" cy="4694238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# of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Fixed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Variable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Total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Marginal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Total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Marginal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1,540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Individual C-B Analysis</a:t>
            </a:r>
          </a:p>
        </p:txBody>
      </p:sp>
      <p:sp>
        <p:nvSpPr>
          <p:cNvPr id="26625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400" smtClean="0"/>
              <a:t>When you make decisions about how to spend your time and money, it is smart to consider costs and benefits as well.</a:t>
            </a:r>
          </a:p>
          <a:p>
            <a:r>
              <a:rPr lang="en-US" sz="2400" smtClean="0"/>
              <a:t>Look at your possible decisions and determine the total cost of each.  Consider not only the monetary cost of a decision, but also time and activities given up.</a:t>
            </a:r>
          </a:p>
          <a:p>
            <a:r>
              <a:rPr lang="en-US" sz="2400" smtClean="0"/>
              <a:t>Determine the benefits of each decisions as well.  An easy way to do this is to ask yourself how much someone would have to pay you to </a:t>
            </a:r>
            <a:r>
              <a:rPr lang="en-US" sz="2400" u="sng" smtClean="0"/>
              <a:t>not</a:t>
            </a:r>
            <a:r>
              <a:rPr lang="en-US" sz="2400" smtClean="0"/>
              <a:t> make the purchase/activity.</a:t>
            </a:r>
          </a:p>
          <a:p>
            <a:r>
              <a:rPr lang="en-US" sz="2400" smtClean="0"/>
              <a:t>Good economic decision makers only choose options where the benefits outweigh the costs.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24353</TotalTime>
  <Words>526</Words>
  <Application>Microsoft Macintosh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Wingdings</vt:lpstr>
      <vt:lpstr>Wingdings 2</vt:lpstr>
      <vt:lpstr>Arial</vt:lpstr>
      <vt:lpstr>Flow</vt:lpstr>
      <vt:lpstr>Cost-Benefit Analysis</vt:lpstr>
      <vt:lpstr>Cost-Benefit Analysis</vt:lpstr>
      <vt:lpstr>C-B Analysis of Widget Factory</vt:lpstr>
      <vt:lpstr>C-B Analysis continued…</vt:lpstr>
      <vt:lpstr>C-B Analysis of Widget Factory: Assume widgets sell for $180 each</vt:lpstr>
      <vt:lpstr>Individual C-B Analysis</vt:lpstr>
    </vt:vector>
  </TitlesOfParts>
  <Company>Wake County Schools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</dc:title>
  <dc:creator>WCPSS</dc:creator>
  <cp:lastModifiedBy>Brandon Rhodes</cp:lastModifiedBy>
  <cp:revision>34</cp:revision>
  <dcterms:created xsi:type="dcterms:W3CDTF">2009-11-17T13:01:05Z</dcterms:created>
  <dcterms:modified xsi:type="dcterms:W3CDTF">2017-05-24T15:39:44Z</dcterms:modified>
</cp:coreProperties>
</file>