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61"/>
  </p:notesMasterIdLst>
  <p:sldIdLst>
    <p:sldId id="322" r:id="rId2"/>
    <p:sldId id="259" r:id="rId3"/>
    <p:sldId id="260" r:id="rId4"/>
    <p:sldId id="275" r:id="rId5"/>
    <p:sldId id="279" r:id="rId6"/>
    <p:sldId id="280" r:id="rId7"/>
    <p:sldId id="281" r:id="rId8"/>
    <p:sldId id="282" r:id="rId9"/>
    <p:sldId id="283" r:id="rId10"/>
    <p:sldId id="285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309" r:id="rId25"/>
    <p:sldId id="306" r:id="rId26"/>
    <p:sldId id="308" r:id="rId27"/>
    <p:sldId id="310" r:id="rId28"/>
    <p:sldId id="311" r:id="rId29"/>
    <p:sldId id="312" r:id="rId30"/>
    <p:sldId id="313" r:id="rId31"/>
    <p:sldId id="314" r:id="rId32"/>
    <p:sldId id="315" r:id="rId33"/>
    <p:sldId id="316" r:id="rId34"/>
    <p:sldId id="317" r:id="rId35"/>
    <p:sldId id="318" r:id="rId36"/>
    <p:sldId id="319" r:id="rId37"/>
    <p:sldId id="320" r:id="rId38"/>
    <p:sldId id="321" r:id="rId39"/>
    <p:sldId id="277" r:id="rId40"/>
    <p:sldId id="287" r:id="rId41"/>
    <p:sldId id="288" r:id="rId42"/>
    <p:sldId id="289" r:id="rId43"/>
    <p:sldId id="290" r:id="rId44"/>
    <p:sldId id="291" r:id="rId45"/>
    <p:sldId id="292" r:id="rId46"/>
    <p:sldId id="293" r:id="rId47"/>
    <p:sldId id="294" r:id="rId48"/>
    <p:sldId id="295" r:id="rId49"/>
    <p:sldId id="296" r:id="rId50"/>
    <p:sldId id="297" r:id="rId51"/>
    <p:sldId id="298" r:id="rId52"/>
    <p:sldId id="299" r:id="rId53"/>
    <p:sldId id="300" r:id="rId54"/>
    <p:sldId id="307" r:id="rId55"/>
    <p:sldId id="301" r:id="rId56"/>
    <p:sldId id="302" r:id="rId57"/>
    <p:sldId id="303" r:id="rId58"/>
    <p:sldId id="304" r:id="rId59"/>
    <p:sldId id="305" r:id="rId6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67" autoAdjust="0"/>
    <p:restoredTop sz="94634"/>
  </p:normalViewPr>
  <p:slideViewPr>
    <p:cSldViewPr snapToObjects="1">
      <p:cViewPr varScale="1">
        <p:scale>
          <a:sx n="95" d="100"/>
          <a:sy n="95" d="100"/>
        </p:scale>
        <p:origin x="122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viewProps" Target="viewProps.xml"/><Relationship Id="rId64" Type="http://schemas.openxmlformats.org/officeDocument/2006/relationships/theme" Target="theme/theme1.xml"/><Relationship Id="rId65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notesMaster" Target="notesMasters/notesMaster1.xml"/><Relationship Id="rId62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DF421DC9-C82B-4054-971B-EE4642D43E9C}" type="datetime1">
              <a:rPr lang="en-US"/>
              <a:pPr>
                <a:defRPr/>
              </a:pPr>
              <a:t>9/22/17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61A1CB52-0DD3-4716-9B2D-81B7F66D31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ＭＳ Ｐゴシック" pitchFamily="-111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Skip justinian stuff</a:t>
            </a: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64274D5-B3F5-443F-B593-2FD072FA2A49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dirty="0" smtClean="0">
                <a:ea typeface="ＭＳ Ｐゴシック" charset="-128"/>
              </a:rPr>
              <a:t>William was long relative of Alfred the great and claimed the crown but it was given to </a:t>
            </a:r>
            <a:r>
              <a:rPr lang="en-US" dirty="0" err="1" smtClean="0">
                <a:ea typeface="ＭＳ Ｐゴシック" charset="-128"/>
              </a:rPr>
              <a:t>harold</a:t>
            </a:r>
            <a:r>
              <a:rPr lang="en-US" dirty="0" smtClean="0">
                <a:ea typeface="ＭＳ Ｐゴシック" charset="-128"/>
              </a:rPr>
              <a:t> so he took it </a:t>
            </a:r>
          </a:p>
          <a:p>
            <a:r>
              <a:rPr lang="en-US" dirty="0" smtClean="0">
                <a:ea typeface="ＭＳ Ｐゴシック" charset="-128"/>
              </a:rPr>
              <a:t>King john of robin hood</a:t>
            </a: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6E39B63-22DC-4BEC-82AB-C10CD7AFD2A2}" type="slidenum">
              <a:rPr lang="en-US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23CB936-CE4D-4C53-B234-3AAE09B27BEB}" type="slidenum">
              <a:rPr lang="en-US"/>
              <a:pPr/>
              <a:t>47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sz="1600" smtClean="0">
                <a:ea typeface="ＭＳ Ｐゴシック" charset="-128"/>
              </a:rPr>
              <a:t>; came from present-day, Italy, Germany, England, Scotland, Spain</a:t>
            </a:r>
          </a:p>
          <a:p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slideMaster" Target="../slideMasters/slideMaster1.xml"/><Relationship Id="rId3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A33C0CC-88D7-481E-AF8D-C1C59CAD3A7A}" type="datetime1">
              <a:rPr lang="en-US"/>
              <a:pPr>
                <a:defRPr/>
              </a:pPr>
              <a:t>9/22/17</a:t>
            </a:fld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F14533E-E7F2-4BE5-9AF0-7535735B7F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8C16A-76F4-4948-ADA4-5D880CAF548E}" type="datetime1">
              <a:rPr lang="en-US"/>
              <a:pPr>
                <a:defRPr/>
              </a:pPr>
              <a:t>9/22/17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95232-3698-4F48-8B54-EE83D127E8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CAE74-8E4A-46CF-BE5A-0DD9CE498FA1}" type="datetime1">
              <a:rPr lang="en-US"/>
              <a:pPr>
                <a:defRPr/>
              </a:pPr>
              <a:t>9/22/17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30785-7AFB-4464-9B89-2B307992CD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B6DEECD-0F7D-4F2B-8A2B-BA525F2E3F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5AB5756-46EA-41CE-A60C-8AF952172A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B5002-308D-4746-BD68-8DE3F7F67250}" type="datetime1">
              <a:rPr lang="en-US"/>
              <a:pPr>
                <a:defRPr/>
              </a:pPr>
              <a:t>9/22/17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26751-C0C1-4AE0-938D-DC3EC97C6A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FA46A3-1EFC-4DB6-8288-46CFB2E34A25}" type="datetime1">
              <a:rPr lang="en-US"/>
              <a:pPr>
                <a:defRPr/>
              </a:pPr>
              <a:t>9/22/17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113B498-218B-4FFB-92A9-8A992A06CC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98EC325-6B69-41DC-A636-B409EE961509}" type="datetime1">
              <a:rPr lang="en-US"/>
              <a:pPr>
                <a:defRPr/>
              </a:pPr>
              <a:t>9/22/17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23C66D7-AED6-4ACC-B4A9-E2F50159F6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BF1ED2E-A8FC-4B10-BE9B-FF4C2CA1B3B4}" type="datetime1">
              <a:rPr lang="en-US"/>
              <a:pPr>
                <a:defRPr/>
              </a:pPr>
              <a:t>9/22/17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C71EDC3-F1B5-4030-B34A-91562C8700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4E61F30-5BEF-4037-AB69-BA9F3AF57620}" type="datetime1">
              <a:rPr lang="en-US"/>
              <a:pPr>
                <a:defRPr/>
              </a:pPr>
              <a:t>9/22/17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6696512-0467-4795-ADA7-92047A3CD5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897A0-4567-4F25-B99C-B93791A31213}" type="datetime1">
              <a:rPr lang="en-US"/>
              <a:pPr>
                <a:defRPr/>
              </a:pPr>
              <a:t>9/22/17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12B4B-37FF-4F9B-A424-D77C46ED2F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950B8C6-149F-462C-8125-64102E6C800E}" type="datetime1">
              <a:rPr lang="en-US"/>
              <a:pPr>
                <a:defRPr/>
              </a:pPr>
              <a:t>9/22/17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AB3862C-BFBC-4701-9F90-288FAEB315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E9E037C-5D1B-497B-8F29-D28751D3A434}" type="datetime1">
              <a:rPr lang="en-US"/>
              <a:pPr>
                <a:defRPr/>
              </a:pPr>
              <a:t>9/22/17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C6840572-178C-47A0-A7CB-F168F9114F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5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341890DA-334A-4DAA-A15D-5BD56DAE4F02}" type="datetime1">
              <a:rPr lang="en-US"/>
              <a:pPr>
                <a:defRPr/>
              </a:pPr>
              <a:t>9/22/17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C1BB779-4DDD-43CA-8319-92358B8FC2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1" r:id="rId2"/>
    <p:sldLayoutId id="2147483696" r:id="rId3"/>
    <p:sldLayoutId id="2147483697" r:id="rId4"/>
    <p:sldLayoutId id="2147483698" r:id="rId5"/>
    <p:sldLayoutId id="2147483699" r:id="rId6"/>
    <p:sldLayoutId id="2147483692" r:id="rId7"/>
    <p:sldLayoutId id="2147483700" r:id="rId8"/>
    <p:sldLayoutId id="2147483701" r:id="rId9"/>
    <p:sldLayoutId id="2147483693" r:id="rId10"/>
    <p:sldLayoutId id="2147483694" r:id="rId11"/>
    <p:sldLayoutId id="2147483702" r:id="rId12"/>
    <p:sldLayoutId id="2147483703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wmf"/><Relationship Id="rId3" Type="http://schemas.openxmlformats.org/officeDocument/2006/relationships/image" Target="../media/image7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7.w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7.w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7.w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wmf"/><Relationship Id="rId3" Type="http://schemas.openxmlformats.org/officeDocument/2006/relationships/image" Target="../media/image12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4" Type="http://schemas.openxmlformats.org/officeDocument/2006/relationships/image" Target="../media/image7.w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4" Type="http://schemas.openxmlformats.org/officeDocument/2006/relationships/image" Target="../media/image7.w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4" Type="http://schemas.openxmlformats.org/officeDocument/2006/relationships/image" Target="../media/image7.w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4" Type="http://schemas.openxmlformats.org/officeDocument/2006/relationships/image" Target="../media/image7.w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4" Type="http://schemas.openxmlformats.org/officeDocument/2006/relationships/image" Target="../media/image7.w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4" Type="http://schemas.openxmlformats.org/officeDocument/2006/relationships/image" Target="../media/image14.wmf"/><Relationship Id="rId5" Type="http://schemas.openxmlformats.org/officeDocument/2006/relationships/image" Target="../media/image15.wmf"/><Relationship Id="rId6" Type="http://schemas.openxmlformats.org/officeDocument/2006/relationships/image" Target="../media/image16.wmf"/><Relationship Id="rId7" Type="http://schemas.openxmlformats.org/officeDocument/2006/relationships/image" Target="../media/image17.wmf"/><Relationship Id="rId8" Type="http://schemas.openxmlformats.org/officeDocument/2006/relationships/image" Target="../media/image18.wmf"/><Relationship Id="rId9" Type="http://schemas.openxmlformats.org/officeDocument/2006/relationships/image" Target="../media/image19.wmf"/><Relationship Id="rId10" Type="http://schemas.openxmlformats.org/officeDocument/2006/relationships/image" Target="../media/image20.w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4" Type="http://schemas.openxmlformats.org/officeDocument/2006/relationships/image" Target="../media/image14.wmf"/><Relationship Id="rId5" Type="http://schemas.openxmlformats.org/officeDocument/2006/relationships/image" Target="../media/image15.wmf"/><Relationship Id="rId6" Type="http://schemas.openxmlformats.org/officeDocument/2006/relationships/image" Target="../media/image16.wmf"/><Relationship Id="rId7" Type="http://schemas.openxmlformats.org/officeDocument/2006/relationships/image" Target="../media/image17.wmf"/><Relationship Id="rId8" Type="http://schemas.openxmlformats.org/officeDocument/2006/relationships/image" Target="../media/image18.wmf"/><Relationship Id="rId9" Type="http://schemas.openxmlformats.org/officeDocument/2006/relationships/image" Target="../media/image19.wmf"/><Relationship Id="rId10" Type="http://schemas.openxmlformats.org/officeDocument/2006/relationships/image" Target="../media/image20.w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9.png"/><Relationship Id="rId3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0.png"/><Relationship Id="rId3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1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43.jpeg"/><Relationship Id="rId5" Type="http://schemas.openxmlformats.org/officeDocument/2006/relationships/image" Target="../media/image44.png"/><Relationship Id="rId1" Type="http://schemas.microsoft.com/office/2007/relationships/media" Target="file:////C:/My%20Documents/ruffryders.wav" TargetMode="External"/><Relationship Id="rId2" Type="http://schemas.openxmlformats.org/officeDocument/2006/relationships/audio" Target="file:////C:/My%20Documents/ruffryders.wav" TargetMode="Externa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1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jpeg"/><Relationship Id="rId5" Type="http://schemas.openxmlformats.org/officeDocument/2006/relationships/image" Target="../media/image49.jpeg"/><Relationship Id="rId6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player.discoveryeducation.com/index.cfm?guidAssetId=0FE0F4EC-B84A-48AE-8BEE-79867E3A6F6B&amp;blnFromSearch=1&amp;productcode=US" TargetMode="Externa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Relationship Id="rId3" Type="http://schemas.openxmlformats.org/officeDocument/2006/relationships/image" Target="../media/image52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What is your moral code? What values do you think it is important to live by?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Warm </a:t>
            </a:r>
            <a:r>
              <a:rPr lang="en-US" dirty="0" smtClean="0"/>
              <a:t>Up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026" descr="Map of Viking, Islam, Magyar Invasions"/>
          <p:cNvPicPr>
            <a:picLocks noChangeAspect="1" noChangeArrowheads="1"/>
          </p:cNvPicPr>
          <p:nvPr/>
        </p:nvPicPr>
        <p:blipFill>
          <a:blip r:embed="rId2">
            <a:lum contrast="1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ext Box 1027"/>
          <p:cNvSpPr txBox="1">
            <a:spLocks noChangeArrowheads="1"/>
          </p:cNvSpPr>
          <p:nvPr/>
        </p:nvSpPr>
        <p:spPr bwMode="auto">
          <a:xfrm>
            <a:off x="762000" y="228600"/>
            <a:ext cx="7391400" cy="31400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b="1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See how dangerous Europe was!!!</a:t>
            </a:r>
          </a:p>
        </p:txBody>
      </p:sp>
      <p:sp>
        <p:nvSpPr>
          <p:cNvPr id="33796" name="Text Box 1028"/>
          <p:cNvSpPr txBox="1">
            <a:spLocks noChangeArrowheads="1"/>
          </p:cNvSpPr>
          <p:nvPr/>
        </p:nvSpPr>
        <p:spPr bwMode="auto">
          <a:xfrm>
            <a:off x="0" y="3200400"/>
            <a:ext cx="9144000" cy="338296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7200" b="1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So, why was Feudalism necessary??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/>
      <p:bldP spid="3379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6"/>
          <p:cNvSpPr>
            <a:spLocks noChangeArrowheads="1"/>
          </p:cNvSpPr>
          <p:nvPr/>
        </p:nvSpPr>
        <p:spPr bwMode="auto">
          <a:xfrm>
            <a:off x="0" y="0"/>
            <a:ext cx="21336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5" name="Oval 1027"/>
          <p:cNvSpPr>
            <a:spLocks noChangeArrowheads="1"/>
          </p:cNvSpPr>
          <p:nvPr/>
        </p:nvSpPr>
        <p:spPr bwMode="auto">
          <a:xfrm>
            <a:off x="0" y="3886200"/>
            <a:ext cx="8382000" cy="26670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8436" name="Picture 1029" descr="j00876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71600"/>
            <a:ext cx="3600450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AutoShape 1032"/>
          <p:cNvSpPr>
            <a:spLocks noChangeArrowheads="1"/>
          </p:cNvSpPr>
          <p:nvPr/>
        </p:nvSpPr>
        <p:spPr bwMode="auto">
          <a:xfrm>
            <a:off x="2209800" y="304800"/>
            <a:ext cx="3733800" cy="1828800"/>
          </a:xfrm>
          <a:prstGeom prst="wedgeRoundRectCallout">
            <a:avLst>
              <a:gd name="adj1" fmla="val -53699"/>
              <a:gd name="adj2" fmla="val 56338"/>
              <a:gd name="adj3" fmla="val 16667"/>
            </a:avLst>
          </a:prstGeom>
          <a:solidFill>
            <a:srgbClr val="FFFF99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600"/>
              <a:t>I am the King!! I have so much land!!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21336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59" name="Oval 3"/>
          <p:cNvSpPr>
            <a:spLocks noChangeArrowheads="1"/>
          </p:cNvSpPr>
          <p:nvPr/>
        </p:nvSpPr>
        <p:spPr bwMode="auto">
          <a:xfrm>
            <a:off x="0" y="3886200"/>
            <a:ext cx="8382000" cy="26670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0" name="AutoShape 4"/>
          <p:cNvSpPr>
            <a:spLocks noChangeArrowheads="1"/>
          </p:cNvSpPr>
          <p:nvPr/>
        </p:nvSpPr>
        <p:spPr bwMode="auto">
          <a:xfrm>
            <a:off x="2209800" y="0"/>
            <a:ext cx="5715000" cy="2438400"/>
          </a:xfrm>
          <a:prstGeom prst="wedgeRoundRectCallout">
            <a:avLst>
              <a:gd name="adj1" fmla="val -55694"/>
              <a:gd name="adj2" fmla="val 35417"/>
              <a:gd name="adj3" fmla="val 16667"/>
            </a:avLst>
          </a:prstGeom>
          <a:solidFill>
            <a:srgbClr val="FFFF99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600" dirty="0"/>
              <a:t>I think I</a:t>
            </a:r>
            <a:r>
              <a:rPr lang="ja-JP" altLang="en-US" sz="3600" dirty="0"/>
              <a:t>’</a:t>
            </a:r>
            <a:r>
              <a:rPr lang="en-US" altLang="ja-JP" sz="3600" dirty="0" err="1"/>
              <a:t>ll</a:t>
            </a:r>
            <a:r>
              <a:rPr lang="en-US" altLang="ja-JP" sz="3600" dirty="0"/>
              <a:t> build myself a castle, but I have no power so maybe I should  give fiefs to some lords</a:t>
            </a:r>
            <a:endParaRPr lang="en-US" sz="3600" dirty="0"/>
          </a:p>
        </p:txBody>
      </p:sp>
      <p:pic>
        <p:nvPicPr>
          <p:cNvPr id="19461" name="Picture 5" descr="j00876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71600"/>
            <a:ext cx="3600450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Freeform 8"/>
          <p:cNvSpPr>
            <a:spLocks/>
          </p:cNvSpPr>
          <p:nvPr/>
        </p:nvSpPr>
        <p:spPr bwMode="auto">
          <a:xfrm>
            <a:off x="7010400" y="4267200"/>
            <a:ext cx="1447800" cy="1931988"/>
          </a:xfrm>
          <a:custGeom>
            <a:avLst/>
            <a:gdLst>
              <a:gd name="T0" fmla="*/ 17123573 w 857"/>
              <a:gd name="T1" fmla="*/ 0 h 1217"/>
              <a:gd name="T2" fmla="*/ 54225767 w 857"/>
              <a:gd name="T3" fmla="*/ 2147483647 h 1217"/>
              <a:gd name="T4" fmla="*/ 91327968 w 857"/>
              <a:gd name="T5" fmla="*/ 2147483647 h 1217"/>
              <a:gd name="T6" fmla="*/ 316794536 w 857"/>
              <a:gd name="T7" fmla="*/ 2147483647 h 1217"/>
              <a:gd name="T8" fmla="*/ 727772066 w 857"/>
              <a:gd name="T9" fmla="*/ 2147483647 h 1217"/>
              <a:gd name="T10" fmla="*/ 950385402 w 857"/>
              <a:gd name="T11" fmla="*/ 2147483647 h 1217"/>
              <a:gd name="T12" fmla="*/ 1549727128 w 857"/>
              <a:gd name="T13" fmla="*/ 2147483647 h 1217"/>
              <a:gd name="T14" fmla="*/ 1960704976 w 857"/>
              <a:gd name="T15" fmla="*/ 2147483647 h 1217"/>
              <a:gd name="T16" fmla="*/ 2034909350 w 857"/>
              <a:gd name="T17" fmla="*/ 2147483647 h 1217"/>
              <a:gd name="T18" fmla="*/ 2147483647 w 857"/>
              <a:gd name="T19" fmla="*/ 1945561142 h 1217"/>
              <a:gd name="T20" fmla="*/ 2147483647 w 857"/>
              <a:gd name="T21" fmla="*/ 1746469620 h 1217"/>
              <a:gd name="T22" fmla="*/ 2147483647 w 857"/>
              <a:gd name="T23" fmla="*/ 1154231795 h 1217"/>
              <a:gd name="T24" fmla="*/ 2147483647 w 857"/>
              <a:gd name="T25" fmla="*/ 955140273 h 1217"/>
              <a:gd name="T26" fmla="*/ 2072011538 w 857"/>
              <a:gd name="T27" fmla="*/ 922377453 h 1217"/>
              <a:gd name="T28" fmla="*/ 1886500601 w 857"/>
              <a:gd name="T29" fmla="*/ 725805095 h 1217"/>
              <a:gd name="T30" fmla="*/ 1849398414 w 857"/>
              <a:gd name="T31" fmla="*/ 624998859 h 1217"/>
              <a:gd name="T32" fmla="*/ 1772340674 w 857"/>
              <a:gd name="T33" fmla="*/ 559474806 h 1217"/>
              <a:gd name="T34" fmla="*/ 1698135877 w 857"/>
              <a:gd name="T35" fmla="*/ 461189520 h 1217"/>
              <a:gd name="T36" fmla="*/ 1138749703 w 857"/>
              <a:gd name="T37" fmla="*/ 294859132 h 1217"/>
              <a:gd name="T38" fmla="*/ 465203390 w 857"/>
              <a:gd name="T39" fmla="*/ 65524078 h 1217"/>
              <a:gd name="T40" fmla="*/ 242590161 w 857"/>
              <a:gd name="T41" fmla="*/ 0 h 1217"/>
              <a:gd name="T42" fmla="*/ 17123573 w 857"/>
              <a:gd name="T43" fmla="*/ 0 h 121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857"/>
              <a:gd name="T67" fmla="*/ 0 h 1217"/>
              <a:gd name="T68" fmla="*/ 857 w 857"/>
              <a:gd name="T69" fmla="*/ 1217 h 1217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857" h="1217">
                <a:moveTo>
                  <a:pt x="6" y="0"/>
                </a:moveTo>
                <a:cubicBezTo>
                  <a:pt x="73" y="201"/>
                  <a:pt x="21" y="785"/>
                  <a:pt x="19" y="890"/>
                </a:cubicBezTo>
                <a:cubicBezTo>
                  <a:pt x="23" y="990"/>
                  <a:pt x="0" y="1096"/>
                  <a:pt x="32" y="1191"/>
                </a:cubicBezTo>
                <a:cubicBezTo>
                  <a:pt x="41" y="1217"/>
                  <a:pt x="85" y="1174"/>
                  <a:pt x="111" y="1165"/>
                </a:cubicBezTo>
                <a:cubicBezTo>
                  <a:pt x="158" y="1149"/>
                  <a:pt x="205" y="1146"/>
                  <a:pt x="255" y="1139"/>
                </a:cubicBezTo>
                <a:cubicBezTo>
                  <a:pt x="283" y="1129"/>
                  <a:pt x="305" y="1108"/>
                  <a:pt x="333" y="1099"/>
                </a:cubicBezTo>
                <a:cubicBezTo>
                  <a:pt x="398" y="1078"/>
                  <a:pt x="484" y="1087"/>
                  <a:pt x="543" y="1047"/>
                </a:cubicBezTo>
                <a:cubicBezTo>
                  <a:pt x="647" y="978"/>
                  <a:pt x="599" y="1017"/>
                  <a:pt x="687" y="929"/>
                </a:cubicBezTo>
                <a:cubicBezTo>
                  <a:pt x="698" y="918"/>
                  <a:pt x="702" y="901"/>
                  <a:pt x="713" y="890"/>
                </a:cubicBezTo>
                <a:cubicBezTo>
                  <a:pt x="752" y="851"/>
                  <a:pt x="807" y="827"/>
                  <a:pt x="831" y="772"/>
                </a:cubicBezTo>
                <a:cubicBezTo>
                  <a:pt x="842" y="747"/>
                  <a:pt x="857" y="693"/>
                  <a:pt x="857" y="693"/>
                </a:cubicBezTo>
                <a:cubicBezTo>
                  <a:pt x="843" y="611"/>
                  <a:pt x="819" y="536"/>
                  <a:pt x="792" y="458"/>
                </a:cubicBezTo>
                <a:cubicBezTo>
                  <a:pt x="783" y="432"/>
                  <a:pt x="784" y="399"/>
                  <a:pt x="765" y="379"/>
                </a:cubicBezTo>
                <a:cubicBezTo>
                  <a:pt x="755" y="369"/>
                  <a:pt x="739" y="370"/>
                  <a:pt x="726" y="366"/>
                </a:cubicBezTo>
                <a:cubicBezTo>
                  <a:pt x="707" y="338"/>
                  <a:pt x="680" y="316"/>
                  <a:pt x="661" y="288"/>
                </a:cubicBezTo>
                <a:cubicBezTo>
                  <a:pt x="653" y="276"/>
                  <a:pt x="655" y="260"/>
                  <a:pt x="648" y="248"/>
                </a:cubicBezTo>
                <a:cubicBezTo>
                  <a:pt x="642" y="237"/>
                  <a:pt x="629" y="232"/>
                  <a:pt x="621" y="222"/>
                </a:cubicBezTo>
                <a:cubicBezTo>
                  <a:pt x="611" y="210"/>
                  <a:pt x="606" y="194"/>
                  <a:pt x="595" y="183"/>
                </a:cubicBezTo>
                <a:cubicBezTo>
                  <a:pt x="546" y="134"/>
                  <a:pt x="461" y="134"/>
                  <a:pt x="399" y="117"/>
                </a:cubicBezTo>
                <a:cubicBezTo>
                  <a:pt x="313" y="93"/>
                  <a:pt x="246" y="53"/>
                  <a:pt x="163" y="26"/>
                </a:cubicBezTo>
                <a:cubicBezTo>
                  <a:pt x="137" y="17"/>
                  <a:pt x="112" y="0"/>
                  <a:pt x="85" y="0"/>
                </a:cubicBezTo>
                <a:cubicBezTo>
                  <a:pt x="59" y="0"/>
                  <a:pt x="32" y="0"/>
                  <a:pt x="6" y="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19463" name="Picture 10" descr="BL00345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3584575"/>
            <a:ext cx="1752600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21336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3" name="Oval 3"/>
          <p:cNvSpPr>
            <a:spLocks noChangeArrowheads="1"/>
          </p:cNvSpPr>
          <p:nvPr/>
        </p:nvSpPr>
        <p:spPr bwMode="auto">
          <a:xfrm>
            <a:off x="0" y="3886200"/>
            <a:ext cx="8382000" cy="2667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4" name="AutoShape 4"/>
          <p:cNvSpPr>
            <a:spLocks noChangeArrowheads="1"/>
          </p:cNvSpPr>
          <p:nvPr/>
        </p:nvSpPr>
        <p:spPr bwMode="auto">
          <a:xfrm>
            <a:off x="3429000" y="152400"/>
            <a:ext cx="4191000" cy="2438400"/>
          </a:xfrm>
          <a:prstGeom prst="wedgeRoundRectCallout">
            <a:avLst>
              <a:gd name="adj1" fmla="val -82574"/>
              <a:gd name="adj2" fmla="val 15884"/>
              <a:gd name="adj3" fmla="val 16667"/>
            </a:avLst>
          </a:prstGeom>
          <a:solidFill>
            <a:srgbClr val="FFFF99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600"/>
              <a:t>Thank you king for this fief. As your loyal lords we will oversee this land</a:t>
            </a:r>
          </a:p>
        </p:txBody>
      </p:sp>
      <p:pic>
        <p:nvPicPr>
          <p:cNvPr id="20485" name="Picture 8" descr="j00945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219200"/>
            <a:ext cx="29464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Freeform 207"/>
          <p:cNvSpPr>
            <a:spLocks/>
          </p:cNvSpPr>
          <p:nvPr/>
        </p:nvSpPr>
        <p:spPr bwMode="auto">
          <a:xfrm>
            <a:off x="-3175" y="5106988"/>
            <a:ext cx="7361238" cy="1543050"/>
          </a:xfrm>
          <a:custGeom>
            <a:avLst/>
            <a:gdLst>
              <a:gd name="T0" fmla="*/ 70564375 w 4637"/>
              <a:gd name="T1" fmla="*/ 206652810 h 972"/>
              <a:gd name="T2" fmla="*/ 1587698273 w 4637"/>
              <a:gd name="T3" fmla="*/ 304939723 h 972"/>
              <a:gd name="T4" fmla="*/ 2147483647 w 4637"/>
              <a:gd name="T5" fmla="*/ 403224998 h 972"/>
              <a:gd name="T6" fmla="*/ 2147483647 w 4637"/>
              <a:gd name="T7" fmla="*/ 370463769 h 972"/>
              <a:gd name="T8" fmla="*/ 2147483647 w 4637"/>
              <a:gd name="T9" fmla="*/ 173891581 h 972"/>
              <a:gd name="T10" fmla="*/ 2147483647 w 4637"/>
              <a:gd name="T11" fmla="*/ 108367535 h 972"/>
              <a:gd name="T12" fmla="*/ 2147483647 w 4637"/>
              <a:gd name="T13" fmla="*/ 7561264 h 972"/>
              <a:gd name="T14" fmla="*/ 2147483647 w 4637"/>
              <a:gd name="T15" fmla="*/ 141128764 h 972"/>
              <a:gd name="T16" fmla="*/ 2147483647 w 4637"/>
              <a:gd name="T17" fmla="*/ 834172700 h 972"/>
              <a:gd name="T18" fmla="*/ 2147483647 w 4637"/>
              <a:gd name="T19" fmla="*/ 1360884430 h 972"/>
              <a:gd name="T20" fmla="*/ 2147483647 w 4637"/>
              <a:gd name="T21" fmla="*/ 1592738747 h 972"/>
              <a:gd name="T22" fmla="*/ 2147483647 w 4637"/>
              <a:gd name="T23" fmla="*/ 1854835328 h 972"/>
              <a:gd name="T24" fmla="*/ 2147483647 w 4637"/>
              <a:gd name="T25" fmla="*/ 2021165599 h 972"/>
              <a:gd name="T26" fmla="*/ 2147483647 w 4637"/>
              <a:gd name="T27" fmla="*/ 2119452461 h 972"/>
              <a:gd name="T28" fmla="*/ 2147483647 w 4637"/>
              <a:gd name="T29" fmla="*/ 2147483647 h 972"/>
              <a:gd name="T30" fmla="*/ 2147483647 w 4637"/>
              <a:gd name="T31" fmla="*/ 2147483647 h 972"/>
              <a:gd name="T32" fmla="*/ 2147483647 w 4637"/>
              <a:gd name="T33" fmla="*/ 2147483647 h 972"/>
              <a:gd name="T34" fmla="*/ 2147483647 w 4637"/>
              <a:gd name="T35" fmla="*/ 2147483647 h 972"/>
              <a:gd name="T36" fmla="*/ 2147483647 w 4637"/>
              <a:gd name="T37" fmla="*/ 2147483647 h 972"/>
              <a:gd name="T38" fmla="*/ 2147483647 w 4637"/>
              <a:gd name="T39" fmla="*/ 2147483647 h 972"/>
              <a:gd name="T40" fmla="*/ 2147483647 w 4637"/>
              <a:gd name="T41" fmla="*/ 2119452461 h 972"/>
              <a:gd name="T42" fmla="*/ 2147483647 w 4637"/>
              <a:gd name="T43" fmla="*/ 1955641553 h 972"/>
              <a:gd name="T44" fmla="*/ 1754028924 w 4637"/>
              <a:gd name="T45" fmla="*/ 1756550053 h 972"/>
              <a:gd name="T46" fmla="*/ 1224795902 w 4637"/>
              <a:gd name="T47" fmla="*/ 1559977518 h 972"/>
              <a:gd name="T48" fmla="*/ 269657516 w 4637"/>
              <a:gd name="T49" fmla="*/ 1030744838 h 972"/>
              <a:gd name="T50" fmla="*/ 37803137 w 4637"/>
              <a:gd name="T51" fmla="*/ 471270093 h 972"/>
              <a:gd name="T52" fmla="*/ 5040312 w 4637"/>
              <a:gd name="T53" fmla="*/ 370463769 h 972"/>
              <a:gd name="T54" fmla="*/ 70564375 w 4637"/>
              <a:gd name="T55" fmla="*/ 206652810 h 97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637"/>
              <a:gd name="T85" fmla="*/ 0 h 972"/>
              <a:gd name="T86" fmla="*/ 4637 w 4637"/>
              <a:gd name="T87" fmla="*/ 972 h 97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637" h="972">
                <a:moveTo>
                  <a:pt x="28" y="82"/>
                </a:moveTo>
                <a:cubicBezTo>
                  <a:pt x="229" y="94"/>
                  <a:pt x="429" y="109"/>
                  <a:pt x="630" y="121"/>
                </a:cubicBezTo>
                <a:cubicBezTo>
                  <a:pt x="708" y="131"/>
                  <a:pt x="776" y="147"/>
                  <a:pt x="853" y="160"/>
                </a:cubicBezTo>
                <a:cubicBezTo>
                  <a:pt x="1359" y="156"/>
                  <a:pt x="1865" y="155"/>
                  <a:pt x="2371" y="147"/>
                </a:cubicBezTo>
                <a:cubicBezTo>
                  <a:pt x="2498" y="145"/>
                  <a:pt x="2618" y="74"/>
                  <a:pt x="2751" y="69"/>
                </a:cubicBezTo>
                <a:cubicBezTo>
                  <a:pt x="3074" y="57"/>
                  <a:pt x="3397" y="52"/>
                  <a:pt x="3720" y="43"/>
                </a:cubicBezTo>
                <a:cubicBezTo>
                  <a:pt x="3863" y="19"/>
                  <a:pt x="4008" y="17"/>
                  <a:pt x="4152" y="3"/>
                </a:cubicBezTo>
                <a:cubicBezTo>
                  <a:pt x="4225" y="8"/>
                  <a:pt x="4499" y="0"/>
                  <a:pt x="4558" y="56"/>
                </a:cubicBezTo>
                <a:cubicBezTo>
                  <a:pt x="4588" y="146"/>
                  <a:pt x="4613" y="238"/>
                  <a:pt x="4636" y="331"/>
                </a:cubicBezTo>
                <a:cubicBezTo>
                  <a:pt x="4620" y="489"/>
                  <a:pt x="4637" y="420"/>
                  <a:pt x="4597" y="540"/>
                </a:cubicBezTo>
                <a:cubicBezTo>
                  <a:pt x="4597" y="540"/>
                  <a:pt x="4577" y="626"/>
                  <a:pt x="4571" y="632"/>
                </a:cubicBezTo>
                <a:cubicBezTo>
                  <a:pt x="4508" y="695"/>
                  <a:pt x="4415" y="708"/>
                  <a:pt x="4335" y="736"/>
                </a:cubicBezTo>
                <a:cubicBezTo>
                  <a:pt x="4262" y="761"/>
                  <a:pt x="4187" y="778"/>
                  <a:pt x="4113" y="802"/>
                </a:cubicBezTo>
                <a:cubicBezTo>
                  <a:pt x="4077" y="814"/>
                  <a:pt x="4032" y="837"/>
                  <a:pt x="3995" y="841"/>
                </a:cubicBezTo>
                <a:cubicBezTo>
                  <a:pt x="3846" y="857"/>
                  <a:pt x="3916" y="848"/>
                  <a:pt x="3785" y="867"/>
                </a:cubicBezTo>
                <a:cubicBezTo>
                  <a:pt x="3649" y="914"/>
                  <a:pt x="3644" y="909"/>
                  <a:pt x="3471" y="920"/>
                </a:cubicBezTo>
                <a:cubicBezTo>
                  <a:pt x="3454" y="924"/>
                  <a:pt x="3436" y="929"/>
                  <a:pt x="3419" y="933"/>
                </a:cubicBezTo>
                <a:cubicBezTo>
                  <a:pt x="3397" y="938"/>
                  <a:pt x="3375" y="941"/>
                  <a:pt x="3353" y="946"/>
                </a:cubicBezTo>
                <a:cubicBezTo>
                  <a:pt x="3318" y="954"/>
                  <a:pt x="3249" y="972"/>
                  <a:pt x="3249" y="972"/>
                </a:cubicBezTo>
                <a:cubicBezTo>
                  <a:pt x="2766" y="963"/>
                  <a:pt x="2291" y="936"/>
                  <a:pt x="1809" y="920"/>
                </a:cubicBezTo>
                <a:cubicBezTo>
                  <a:pt x="1683" y="904"/>
                  <a:pt x="1568" y="859"/>
                  <a:pt x="1442" y="841"/>
                </a:cubicBezTo>
                <a:cubicBezTo>
                  <a:pt x="1287" y="819"/>
                  <a:pt x="1123" y="814"/>
                  <a:pt x="971" y="776"/>
                </a:cubicBezTo>
                <a:cubicBezTo>
                  <a:pt x="879" y="753"/>
                  <a:pt x="788" y="720"/>
                  <a:pt x="696" y="697"/>
                </a:cubicBezTo>
                <a:cubicBezTo>
                  <a:pt x="631" y="654"/>
                  <a:pt x="559" y="643"/>
                  <a:pt x="486" y="619"/>
                </a:cubicBezTo>
                <a:cubicBezTo>
                  <a:pt x="365" y="537"/>
                  <a:pt x="250" y="445"/>
                  <a:pt x="107" y="409"/>
                </a:cubicBezTo>
                <a:cubicBezTo>
                  <a:pt x="44" y="317"/>
                  <a:pt x="45" y="292"/>
                  <a:pt x="15" y="187"/>
                </a:cubicBezTo>
                <a:cubicBezTo>
                  <a:pt x="11" y="174"/>
                  <a:pt x="0" y="161"/>
                  <a:pt x="2" y="147"/>
                </a:cubicBezTo>
                <a:cubicBezTo>
                  <a:pt x="5" y="124"/>
                  <a:pt x="19" y="104"/>
                  <a:pt x="28" y="82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0487" name="Freeform 208"/>
          <p:cNvSpPr>
            <a:spLocks/>
          </p:cNvSpPr>
          <p:nvPr/>
        </p:nvSpPr>
        <p:spPr bwMode="auto">
          <a:xfrm>
            <a:off x="7010400" y="4267200"/>
            <a:ext cx="1447800" cy="1931988"/>
          </a:xfrm>
          <a:custGeom>
            <a:avLst/>
            <a:gdLst>
              <a:gd name="T0" fmla="*/ 17123573 w 857"/>
              <a:gd name="T1" fmla="*/ 0 h 1217"/>
              <a:gd name="T2" fmla="*/ 54225767 w 857"/>
              <a:gd name="T3" fmla="*/ 2147483647 h 1217"/>
              <a:gd name="T4" fmla="*/ 91327968 w 857"/>
              <a:gd name="T5" fmla="*/ 2147483647 h 1217"/>
              <a:gd name="T6" fmla="*/ 316794536 w 857"/>
              <a:gd name="T7" fmla="*/ 2147483647 h 1217"/>
              <a:gd name="T8" fmla="*/ 727772066 w 857"/>
              <a:gd name="T9" fmla="*/ 2147483647 h 1217"/>
              <a:gd name="T10" fmla="*/ 950385402 w 857"/>
              <a:gd name="T11" fmla="*/ 2147483647 h 1217"/>
              <a:gd name="T12" fmla="*/ 1549727128 w 857"/>
              <a:gd name="T13" fmla="*/ 2147483647 h 1217"/>
              <a:gd name="T14" fmla="*/ 1960704976 w 857"/>
              <a:gd name="T15" fmla="*/ 2147483647 h 1217"/>
              <a:gd name="T16" fmla="*/ 2034909350 w 857"/>
              <a:gd name="T17" fmla="*/ 2147483647 h 1217"/>
              <a:gd name="T18" fmla="*/ 2147483647 w 857"/>
              <a:gd name="T19" fmla="*/ 1945561142 h 1217"/>
              <a:gd name="T20" fmla="*/ 2147483647 w 857"/>
              <a:gd name="T21" fmla="*/ 1746469620 h 1217"/>
              <a:gd name="T22" fmla="*/ 2147483647 w 857"/>
              <a:gd name="T23" fmla="*/ 1154231795 h 1217"/>
              <a:gd name="T24" fmla="*/ 2147483647 w 857"/>
              <a:gd name="T25" fmla="*/ 955140273 h 1217"/>
              <a:gd name="T26" fmla="*/ 2072011538 w 857"/>
              <a:gd name="T27" fmla="*/ 922377453 h 1217"/>
              <a:gd name="T28" fmla="*/ 1886500601 w 857"/>
              <a:gd name="T29" fmla="*/ 725805095 h 1217"/>
              <a:gd name="T30" fmla="*/ 1849398414 w 857"/>
              <a:gd name="T31" fmla="*/ 624998859 h 1217"/>
              <a:gd name="T32" fmla="*/ 1772340674 w 857"/>
              <a:gd name="T33" fmla="*/ 559474806 h 1217"/>
              <a:gd name="T34" fmla="*/ 1698135877 w 857"/>
              <a:gd name="T35" fmla="*/ 461189520 h 1217"/>
              <a:gd name="T36" fmla="*/ 1138749703 w 857"/>
              <a:gd name="T37" fmla="*/ 294859132 h 1217"/>
              <a:gd name="T38" fmla="*/ 465203390 w 857"/>
              <a:gd name="T39" fmla="*/ 65524078 h 1217"/>
              <a:gd name="T40" fmla="*/ 242590161 w 857"/>
              <a:gd name="T41" fmla="*/ 0 h 1217"/>
              <a:gd name="T42" fmla="*/ 17123573 w 857"/>
              <a:gd name="T43" fmla="*/ 0 h 121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857"/>
              <a:gd name="T67" fmla="*/ 0 h 1217"/>
              <a:gd name="T68" fmla="*/ 857 w 857"/>
              <a:gd name="T69" fmla="*/ 1217 h 1217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857" h="1217">
                <a:moveTo>
                  <a:pt x="6" y="0"/>
                </a:moveTo>
                <a:cubicBezTo>
                  <a:pt x="73" y="201"/>
                  <a:pt x="21" y="785"/>
                  <a:pt x="19" y="890"/>
                </a:cubicBezTo>
                <a:cubicBezTo>
                  <a:pt x="23" y="990"/>
                  <a:pt x="0" y="1096"/>
                  <a:pt x="32" y="1191"/>
                </a:cubicBezTo>
                <a:cubicBezTo>
                  <a:pt x="41" y="1217"/>
                  <a:pt x="85" y="1174"/>
                  <a:pt x="111" y="1165"/>
                </a:cubicBezTo>
                <a:cubicBezTo>
                  <a:pt x="158" y="1149"/>
                  <a:pt x="205" y="1146"/>
                  <a:pt x="255" y="1139"/>
                </a:cubicBezTo>
                <a:cubicBezTo>
                  <a:pt x="283" y="1129"/>
                  <a:pt x="305" y="1108"/>
                  <a:pt x="333" y="1099"/>
                </a:cubicBezTo>
                <a:cubicBezTo>
                  <a:pt x="398" y="1078"/>
                  <a:pt x="484" y="1087"/>
                  <a:pt x="543" y="1047"/>
                </a:cubicBezTo>
                <a:cubicBezTo>
                  <a:pt x="647" y="978"/>
                  <a:pt x="599" y="1017"/>
                  <a:pt x="687" y="929"/>
                </a:cubicBezTo>
                <a:cubicBezTo>
                  <a:pt x="698" y="918"/>
                  <a:pt x="702" y="901"/>
                  <a:pt x="713" y="890"/>
                </a:cubicBezTo>
                <a:cubicBezTo>
                  <a:pt x="752" y="851"/>
                  <a:pt x="807" y="827"/>
                  <a:pt x="831" y="772"/>
                </a:cubicBezTo>
                <a:cubicBezTo>
                  <a:pt x="842" y="747"/>
                  <a:pt x="857" y="693"/>
                  <a:pt x="857" y="693"/>
                </a:cubicBezTo>
                <a:cubicBezTo>
                  <a:pt x="843" y="611"/>
                  <a:pt x="819" y="536"/>
                  <a:pt x="792" y="458"/>
                </a:cubicBezTo>
                <a:cubicBezTo>
                  <a:pt x="783" y="432"/>
                  <a:pt x="784" y="399"/>
                  <a:pt x="765" y="379"/>
                </a:cubicBezTo>
                <a:cubicBezTo>
                  <a:pt x="755" y="369"/>
                  <a:pt x="739" y="370"/>
                  <a:pt x="726" y="366"/>
                </a:cubicBezTo>
                <a:cubicBezTo>
                  <a:pt x="707" y="338"/>
                  <a:pt x="680" y="316"/>
                  <a:pt x="661" y="288"/>
                </a:cubicBezTo>
                <a:cubicBezTo>
                  <a:pt x="653" y="276"/>
                  <a:pt x="655" y="260"/>
                  <a:pt x="648" y="248"/>
                </a:cubicBezTo>
                <a:cubicBezTo>
                  <a:pt x="642" y="237"/>
                  <a:pt x="629" y="232"/>
                  <a:pt x="621" y="222"/>
                </a:cubicBezTo>
                <a:cubicBezTo>
                  <a:pt x="611" y="210"/>
                  <a:pt x="606" y="194"/>
                  <a:pt x="595" y="183"/>
                </a:cubicBezTo>
                <a:cubicBezTo>
                  <a:pt x="546" y="134"/>
                  <a:pt x="461" y="134"/>
                  <a:pt x="399" y="117"/>
                </a:cubicBezTo>
                <a:cubicBezTo>
                  <a:pt x="313" y="93"/>
                  <a:pt x="246" y="53"/>
                  <a:pt x="163" y="26"/>
                </a:cubicBezTo>
                <a:cubicBezTo>
                  <a:pt x="137" y="17"/>
                  <a:pt x="112" y="0"/>
                  <a:pt x="85" y="0"/>
                </a:cubicBezTo>
                <a:cubicBezTo>
                  <a:pt x="59" y="0"/>
                  <a:pt x="32" y="0"/>
                  <a:pt x="6" y="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20488" name="Picture 210" descr="j00945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2667000"/>
            <a:ext cx="2992438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212" descr="BL00345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3584575"/>
            <a:ext cx="1752600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21336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7" name="Oval 3"/>
          <p:cNvSpPr>
            <a:spLocks noChangeArrowheads="1"/>
          </p:cNvSpPr>
          <p:nvPr/>
        </p:nvSpPr>
        <p:spPr bwMode="auto">
          <a:xfrm>
            <a:off x="0" y="3886200"/>
            <a:ext cx="8382000" cy="2667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8" name="AutoShape 4"/>
          <p:cNvSpPr>
            <a:spLocks noChangeArrowheads="1"/>
          </p:cNvSpPr>
          <p:nvPr/>
        </p:nvSpPr>
        <p:spPr bwMode="auto">
          <a:xfrm>
            <a:off x="3352800" y="152400"/>
            <a:ext cx="5638800" cy="2590800"/>
          </a:xfrm>
          <a:prstGeom prst="wedgeRoundRectCallout">
            <a:avLst>
              <a:gd name="adj1" fmla="val -40060"/>
              <a:gd name="adj2" fmla="val 66546"/>
              <a:gd name="adj3" fmla="val 16667"/>
            </a:avLst>
          </a:prstGeom>
          <a:solidFill>
            <a:srgbClr val="FFFF99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600"/>
              <a:t>We will fight for the king and provide him with food from our lands, but this territory to too large. </a:t>
            </a:r>
          </a:p>
        </p:txBody>
      </p:sp>
      <p:pic>
        <p:nvPicPr>
          <p:cNvPr id="21509" name="Picture 5" descr="j00945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219200"/>
            <a:ext cx="29464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Freeform 6"/>
          <p:cNvSpPr>
            <a:spLocks/>
          </p:cNvSpPr>
          <p:nvPr/>
        </p:nvSpPr>
        <p:spPr bwMode="auto">
          <a:xfrm>
            <a:off x="-3175" y="5106988"/>
            <a:ext cx="7361238" cy="1543050"/>
          </a:xfrm>
          <a:custGeom>
            <a:avLst/>
            <a:gdLst>
              <a:gd name="T0" fmla="*/ 70564375 w 4637"/>
              <a:gd name="T1" fmla="*/ 206652810 h 972"/>
              <a:gd name="T2" fmla="*/ 1587698273 w 4637"/>
              <a:gd name="T3" fmla="*/ 304939723 h 972"/>
              <a:gd name="T4" fmla="*/ 2147483647 w 4637"/>
              <a:gd name="T5" fmla="*/ 403224998 h 972"/>
              <a:gd name="T6" fmla="*/ 2147483647 w 4637"/>
              <a:gd name="T7" fmla="*/ 370463769 h 972"/>
              <a:gd name="T8" fmla="*/ 2147483647 w 4637"/>
              <a:gd name="T9" fmla="*/ 173891581 h 972"/>
              <a:gd name="T10" fmla="*/ 2147483647 w 4637"/>
              <a:gd name="T11" fmla="*/ 108367535 h 972"/>
              <a:gd name="T12" fmla="*/ 2147483647 w 4637"/>
              <a:gd name="T13" fmla="*/ 7561264 h 972"/>
              <a:gd name="T14" fmla="*/ 2147483647 w 4637"/>
              <a:gd name="T15" fmla="*/ 141128764 h 972"/>
              <a:gd name="T16" fmla="*/ 2147483647 w 4637"/>
              <a:gd name="T17" fmla="*/ 834172700 h 972"/>
              <a:gd name="T18" fmla="*/ 2147483647 w 4637"/>
              <a:gd name="T19" fmla="*/ 1360884430 h 972"/>
              <a:gd name="T20" fmla="*/ 2147483647 w 4637"/>
              <a:gd name="T21" fmla="*/ 1592738747 h 972"/>
              <a:gd name="T22" fmla="*/ 2147483647 w 4637"/>
              <a:gd name="T23" fmla="*/ 1854835328 h 972"/>
              <a:gd name="T24" fmla="*/ 2147483647 w 4637"/>
              <a:gd name="T25" fmla="*/ 2021165599 h 972"/>
              <a:gd name="T26" fmla="*/ 2147483647 w 4637"/>
              <a:gd name="T27" fmla="*/ 2119452461 h 972"/>
              <a:gd name="T28" fmla="*/ 2147483647 w 4637"/>
              <a:gd name="T29" fmla="*/ 2147483647 h 972"/>
              <a:gd name="T30" fmla="*/ 2147483647 w 4637"/>
              <a:gd name="T31" fmla="*/ 2147483647 h 972"/>
              <a:gd name="T32" fmla="*/ 2147483647 w 4637"/>
              <a:gd name="T33" fmla="*/ 2147483647 h 972"/>
              <a:gd name="T34" fmla="*/ 2147483647 w 4637"/>
              <a:gd name="T35" fmla="*/ 2147483647 h 972"/>
              <a:gd name="T36" fmla="*/ 2147483647 w 4637"/>
              <a:gd name="T37" fmla="*/ 2147483647 h 972"/>
              <a:gd name="T38" fmla="*/ 2147483647 w 4637"/>
              <a:gd name="T39" fmla="*/ 2147483647 h 972"/>
              <a:gd name="T40" fmla="*/ 2147483647 w 4637"/>
              <a:gd name="T41" fmla="*/ 2119452461 h 972"/>
              <a:gd name="T42" fmla="*/ 2147483647 w 4637"/>
              <a:gd name="T43" fmla="*/ 1955641553 h 972"/>
              <a:gd name="T44" fmla="*/ 1754028924 w 4637"/>
              <a:gd name="T45" fmla="*/ 1756550053 h 972"/>
              <a:gd name="T46" fmla="*/ 1224795902 w 4637"/>
              <a:gd name="T47" fmla="*/ 1559977518 h 972"/>
              <a:gd name="T48" fmla="*/ 269657516 w 4637"/>
              <a:gd name="T49" fmla="*/ 1030744838 h 972"/>
              <a:gd name="T50" fmla="*/ 37803137 w 4637"/>
              <a:gd name="T51" fmla="*/ 471270093 h 972"/>
              <a:gd name="T52" fmla="*/ 5040312 w 4637"/>
              <a:gd name="T53" fmla="*/ 370463769 h 972"/>
              <a:gd name="T54" fmla="*/ 70564375 w 4637"/>
              <a:gd name="T55" fmla="*/ 206652810 h 97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637"/>
              <a:gd name="T85" fmla="*/ 0 h 972"/>
              <a:gd name="T86" fmla="*/ 4637 w 4637"/>
              <a:gd name="T87" fmla="*/ 972 h 97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637" h="972">
                <a:moveTo>
                  <a:pt x="28" y="82"/>
                </a:moveTo>
                <a:cubicBezTo>
                  <a:pt x="229" y="94"/>
                  <a:pt x="429" y="109"/>
                  <a:pt x="630" y="121"/>
                </a:cubicBezTo>
                <a:cubicBezTo>
                  <a:pt x="708" y="131"/>
                  <a:pt x="776" y="147"/>
                  <a:pt x="853" y="160"/>
                </a:cubicBezTo>
                <a:cubicBezTo>
                  <a:pt x="1359" y="156"/>
                  <a:pt x="1865" y="155"/>
                  <a:pt x="2371" y="147"/>
                </a:cubicBezTo>
                <a:cubicBezTo>
                  <a:pt x="2498" y="145"/>
                  <a:pt x="2618" y="74"/>
                  <a:pt x="2751" y="69"/>
                </a:cubicBezTo>
                <a:cubicBezTo>
                  <a:pt x="3074" y="57"/>
                  <a:pt x="3397" y="52"/>
                  <a:pt x="3720" y="43"/>
                </a:cubicBezTo>
                <a:cubicBezTo>
                  <a:pt x="3863" y="19"/>
                  <a:pt x="4008" y="17"/>
                  <a:pt x="4152" y="3"/>
                </a:cubicBezTo>
                <a:cubicBezTo>
                  <a:pt x="4225" y="8"/>
                  <a:pt x="4499" y="0"/>
                  <a:pt x="4558" y="56"/>
                </a:cubicBezTo>
                <a:cubicBezTo>
                  <a:pt x="4588" y="146"/>
                  <a:pt x="4613" y="238"/>
                  <a:pt x="4636" y="331"/>
                </a:cubicBezTo>
                <a:cubicBezTo>
                  <a:pt x="4620" y="489"/>
                  <a:pt x="4637" y="420"/>
                  <a:pt x="4597" y="540"/>
                </a:cubicBezTo>
                <a:cubicBezTo>
                  <a:pt x="4597" y="540"/>
                  <a:pt x="4577" y="626"/>
                  <a:pt x="4571" y="632"/>
                </a:cubicBezTo>
                <a:cubicBezTo>
                  <a:pt x="4508" y="695"/>
                  <a:pt x="4415" y="708"/>
                  <a:pt x="4335" y="736"/>
                </a:cubicBezTo>
                <a:cubicBezTo>
                  <a:pt x="4262" y="761"/>
                  <a:pt x="4187" y="778"/>
                  <a:pt x="4113" y="802"/>
                </a:cubicBezTo>
                <a:cubicBezTo>
                  <a:pt x="4077" y="814"/>
                  <a:pt x="4032" y="837"/>
                  <a:pt x="3995" y="841"/>
                </a:cubicBezTo>
                <a:cubicBezTo>
                  <a:pt x="3846" y="857"/>
                  <a:pt x="3916" y="848"/>
                  <a:pt x="3785" y="867"/>
                </a:cubicBezTo>
                <a:cubicBezTo>
                  <a:pt x="3649" y="914"/>
                  <a:pt x="3644" y="909"/>
                  <a:pt x="3471" y="920"/>
                </a:cubicBezTo>
                <a:cubicBezTo>
                  <a:pt x="3454" y="924"/>
                  <a:pt x="3436" y="929"/>
                  <a:pt x="3419" y="933"/>
                </a:cubicBezTo>
                <a:cubicBezTo>
                  <a:pt x="3397" y="938"/>
                  <a:pt x="3375" y="941"/>
                  <a:pt x="3353" y="946"/>
                </a:cubicBezTo>
                <a:cubicBezTo>
                  <a:pt x="3318" y="954"/>
                  <a:pt x="3249" y="972"/>
                  <a:pt x="3249" y="972"/>
                </a:cubicBezTo>
                <a:cubicBezTo>
                  <a:pt x="2766" y="963"/>
                  <a:pt x="2291" y="936"/>
                  <a:pt x="1809" y="920"/>
                </a:cubicBezTo>
                <a:cubicBezTo>
                  <a:pt x="1683" y="904"/>
                  <a:pt x="1568" y="859"/>
                  <a:pt x="1442" y="841"/>
                </a:cubicBezTo>
                <a:cubicBezTo>
                  <a:pt x="1287" y="819"/>
                  <a:pt x="1123" y="814"/>
                  <a:pt x="971" y="776"/>
                </a:cubicBezTo>
                <a:cubicBezTo>
                  <a:pt x="879" y="753"/>
                  <a:pt x="788" y="720"/>
                  <a:pt x="696" y="697"/>
                </a:cubicBezTo>
                <a:cubicBezTo>
                  <a:pt x="631" y="654"/>
                  <a:pt x="559" y="643"/>
                  <a:pt x="486" y="619"/>
                </a:cubicBezTo>
                <a:cubicBezTo>
                  <a:pt x="365" y="537"/>
                  <a:pt x="250" y="445"/>
                  <a:pt x="107" y="409"/>
                </a:cubicBezTo>
                <a:cubicBezTo>
                  <a:pt x="44" y="317"/>
                  <a:pt x="45" y="292"/>
                  <a:pt x="15" y="187"/>
                </a:cubicBezTo>
                <a:cubicBezTo>
                  <a:pt x="11" y="174"/>
                  <a:pt x="0" y="161"/>
                  <a:pt x="2" y="147"/>
                </a:cubicBezTo>
                <a:cubicBezTo>
                  <a:pt x="5" y="124"/>
                  <a:pt x="19" y="104"/>
                  <a:pt x="28" y="82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1511" name="Freeform 7"/>
          <p:cNvSpPr>
            <a:spLocks/>
          </p:cNvSpPr>
          <p:nvPr/>
        </p:nvSpPr>
        <p:spPr bwMode="auto">
          <a:xfrm>
            <a:off x="7010400" y="4267200"/>
            <a:ext cx="1447800" cy="1931988"/>
          </a:xfrm>
          <a:custGeom>
            <a:avLst/>
            <a:gdLst>
              <a:gd name="T0" fmla="*/ 17123573 w 857"/>
              <a:gd name="T1" fmla="*/ 0 h 1217"/>
              <a:gd name="T2" fmla="*/ 54225767 w 857"/>
              <a:gd name="T3" fmla="*/ 2147483647 h 1217"/>
              <a:gd name="T4" fmla="*/ 91327968 w 857"/>
              <a:gd name="T5" fmla="*/ 2147483647 h 1217"/>
              <a:gd name="T6" fmla="*/ 316794536 w 857"/>
              <a:gd name="T7" fmla="*/ 2147483647 h 1217"/>
              <a:gd name="T8" fmla="*/ 727772066 w 857"/>
              <a:gd name="T9" fmla="*/ 2147483647 h 1217"/>
              <a:gd name="T10" fmla="*/ 950385402 w 857"/>
              <a:gd name="T11" fmla="*/ 2147483647 h 1217"/>
              <a:gd name="T12" fmla="*/ 1549727128 w 857"/>
              <a:gd name="T13" fmla="*/ 2147483647 h 1217"/>
              <a:gd name="T14" fmla="*/ 1960704976 w 857"/>
              <a:gd name="T15" fmla="*/ 2147483647 h 1217"/>
              <a:gd name="T16" fmla="*/ 2034909350 w 857"/>
              <a:gd name="T17" fmla="*/ 2147483647 h 1217"/>
              <a:gd name="T18" fmla="*/ 2147483647 w 857"/>
              <a:gd name="T19" fmla="*/ 1945561142 h 1217"/>
              <a:gd name="T20" fmla="*/ 2147483647 w 857"/>
              <a:gd name="T21" fmla="*/ 1746469620 h 1217"/>
              <a:gd name="T22" fmla="*/ 2147483647 w 857"/>
              <a:gd name="T23" fmla="*/ 1154231795 h 1217"/>
              <a:gd name="T24" fmla="*/ 2147483647 w 857"/>
              <a:gd name="T25" fmla="*/ 955140273 h 1217"/>
              <a:gd name="T26" fmla="*/ 2072011538 w 857"/>
              <a:gd name="T27" fmla="*/ 922377453 h 1217"/>
              <a:gd name="T28" fmla="*/ 1886500601 w 857"/>
              <a:gd name="T29" fmla="*/ 725805095 h 1217"/>
              <a:gd name="T30" fmla="*/ 1849398414 w 857"/>
              <a:gd name="T31" fmla="*/ 624998859 h 1217"/>
              <a:gd name="T32" fmla="*/ 1772340674 w 857"/>
              <a:gd name="T33" fmla="*/ 559474806 h 1217"/>
              <a:gd name="T34" fmla="*/ 1698135877 w 857"/>
              <a:gd name="T35" fmla="*/ 461189520 h 1217"/>
              <a:gd name="T36" fmla="*/ 1138749703 w 857"/>
              <a:gd name="T37" fmla="*/ 294859132 h 1217"/>
              <a:gd name="T38" fmla="*/ 465203390 w 857"/>
              <a:gd name="T39" fmla="*/ 65524078 h 1217"/>
              <a:gd name="T40" fmla="*/ 242590161 w 857"/>
              <a:gd name="T41" fmla="*/ 0 h 1217"/>
              <a:gd name="T42" fmla="*/ 17123573 w 857"/>
              <a:gd name="T43" fmla="*/ 0 h 121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857"/>
              <a:gd name="T67" fmla="*/ 0 h 1217"/>
              <a:gd name="T68" fmla="*/ 857 w 857"/>
              <a:gd name="T69" fmla="*/ 1217 h 1217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857" h="1217">
                <a:moveTo>
                  <a:pt x="6" y="0"/>
                </a:moveTo>
                <a:cubicBezTo>
                  <a:pt x="73" y="201"/>
                  <a:pt x="21" y="785"/>
                  <a:pt x="19" y="890"/>
                </a:cubicBezTo>
                <a:cubicBezTo>
                  <a:pt x="23" y="990"/>
                  <a:pt x="0" y="1096"/>
                  <a:pt x="32" y="1191"/>
                </a:cubicBezTo>
                <a:cubicBezTo>
                  <a:pt x="41" y="1217"/>
                  <a:pt x="85" y="1174"/>
                  <a:pt x="111" y="1165"/>
                </a:cubicBezTo>
                <a:cubicBezTo>
                  <a:pt x="158" y="1149"/>
                  <a:pt x="205" y="1146"/>
                  <a:pt x="255" y="1139"/>
                </a:cubicBezTo>
                <a:cubicBezTo>
                  <a:pt x="283" y="1129"/>
                  <a:pt x="305" y="1108"/>
                  <a:pt x="333" y="1099"/>
                </a:cubicBezTo>
                <a:cubicBezTo>
                  <a:pt x="398" y="1078"/>
                  <a:pt x="484" y="1087"/>
                  <a:pt x="543" y="1047"/>
                </a:cubicBezTo>
                <a:cubicBezTo>
                  <a:pt x="647" y="978"/>
                  <a:pt x="599" y="1017"/>
                  <a:pt x="687" y="929"/>
                </a:cubicBezTo>
                <a:cubicBezTo>
                  <a:pt x="698" y="918"/>
                  <a:pt x="702" y="901"/>
                  <a:pt x="713" y="890"/>
                </a:cubicBezTo>
                <a:cubicBezTo>
                  <a:pt x="752" y="851"/>
                  <a:pt x="807" y="827"/>
                  <a:pt x="831" y="772"/>
                </a:cubicBezTo>
                <a:cubicBezTo>
                  <a:pt x="842" y="747"/>
                  <a:pt x="857" y="693"/>
                  <a:pt x="857" y="693"/>
                </a:cubicBezTo>
                <a:cubicBezTo>
                  <a:pt x="843" y="611"/>
                  <a:pt x="819" y="536"/>
                  <a:pt x="792" y="458"/>
                </a:cubicBezTo>
                <a:cubicBezTo>
                  <a:pt x="783" y="432"/>
                  <a:pt x="784" y="399"/>
                  <a:pt x="765" y="379"/>
                </a:cubicBezTo>
                <a:cubicBezTo>
                  <a:pt x="755" y="369"/>
                  <a:pt x="739" y="370"/>
                  <a:pt x="726" y="366"/>
                </a:cubicBezTo>
                <a:cubicBezTo>
                  <a:pt x="707" y="338"/>
                  <a:pt x="680" y="316"/>
                  <a:pt x="661" y="288"/>
                </a:cubicBezTo>
                <a:cubicBezTo>
                  <a:pt x="653" y="276"/>
                  <a:pt x="655" y="260"/>
                  <a:pt x="648" y="248"/>
                </a:cubicBezTo>
                <a:cubicBezTo>
                  <a:pt x="642" y="237"/>
                  <a:pt x="629" y="232"/>
                  <a:pt x="621" y="222"/>
                </a:cubicBezTo>
                <a:cubicBezTo>
                  <a:pt x="611" y="210"/>
                  <a:pt x="606" y="194"/>
                  <a:pt x="595" y="183"/>
                </a:cubicBezTo>
                <a:cubicBezTo>
                  <a:pt x="546" y="134"/>
                  <a:pt x="461" y="134"/>
                  <a:pt x="399" y="117"/>
                </a:cubicBezTo>
                <a:cubicBezTo>
                  <a:pt x="313" y="93"/>
                  <a:pt x="246" y="53"/>
                  <a:pt x="163" y="26"/>
                </a:cubicBezTo>
                <a:cubicBezTo>
                  <a:pt x="137" y="17"/>
                  <a:pt x="112" y="0"/>
                  <a:pt x="85" y="0"/>
                </a:cubicBezTo>
                <a:cubicBezTo>
                  <a:pt x="59" y="0"/>
                  <a:pt x="32" y="0"/>
                  <a:pt x="6" y="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21512" name="Picture 9" descr="j00945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2667000"/>
            <a:ext cx="2992438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10" descr="BL00345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3584575"/>
            <a:ext cx="1752600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21336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1" name="Oval 3"/>
          <p:cNvSpPr>
            <a:spLocks noChangeArrowheads="1"/>
          </p:cNvSpPr>
          <p:nvPr/>
        </p:nvSpPr>
        <p:spPr bwMode="auto">
          <a:xfrm>
            <a:off x="0" y="3886200"/>
            <a:ext cx="8382000" cy="2667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2" name="AutoShape 4"/>
          <p:cNvSpPr>
            <a:spLocks noChangeArrowheads="1"/>
          </p:cNvSpPr>
          <p:nvPr/>
        </p:nvSpPr>
        <p:spPr bwMode="auto">
          <a:xfrm>
            <a:off x="3352800" y="152400"/>
            <a:ext cx="5486400" cy="2438400"/>
          </a:xfrm>
          <a:prstGeom prst="wedgeRoundRectCallout">
            <a:avLst>
              <a:gd name="adj1" fmla="val -72745"/>
              <a:gd name="adj2" fmla="val 15884"/>
              <a:gd name="adj3" fmla="val 16667"/>
            </a:avLst>
          </a:prstGeom>
          <a:solidFill>
            <a:srgbClr val="FFFF99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600"/>
              <a:t>Let</a:t>
            </a:r>
            <a:r>
              <a:rPr lang="ja-JP" altLang="en-US" sz="3600"/>
              <a:t>’</a:t>
            </a:r>
            <a:r>
              <a:rPr lang="en-US" altLang="ja-JP" sz="3600"/>
              <a:t>s pick the best land to build our homes on, then let</a:t>
            </a:r>
            <a:r>
              <a:rPr lang="ja-JP" altLang="en-US" sz="3600"/>
              <a:t>’</a:t>
            </a:r>
            <a:r>
              <a:rPr lang="en-US" altLang="ja-JP" sz="3600"/>
              <a:t>s give fiefs to some vassals!! </a:t>
            </a:r>
            <a:endParaRPr lang="en-US" sz="3600"/>
          </a:p>
        </p:txBody>
      </p:sp>
      <p:pic>
        <p:nvPicPr>
          <p:cNvPr id="22533" name="Picture 5" descr="j00945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219200"/>
            <a:ext cx="29464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Freeform 6"/>
          <p:cNvSpPr>
            <a:spLocks/>
          </p:cNvSpPr>
          <p:nvPr/>
        </p:nvSpPr>
        <p:spPr bwMode="auto">
          <a:xfrm>
            <a:off x="-3175" y="5106988"/>
            <a:ext cx="7361238" cy="1543050"/>
          </a:xfrm>
          <a:custGeom>
            <a:avLst/>
            <a:gdLst>
              <a:gd name="T0" fmla="*/ 70564375 w 4637"/>
              <a:gd name="T1" fmla="*/ 206652810 h 972"/>
              <a:gd name="T2" fmla="*/ 1587698273 w 4637"/>
              <a:gd name="T3" fmla="*/ 304939723 h 972"/>
              <a:gd name="T4" fmla="*/ 2147483647 w 4637"/>
              <a:gd name="T5" fmla="*/ 403224998 h 972"/>
              <a:gd name="T6" fmla="*/ 2147483647 w 4637"/>
              <a:gd name="T7" fmla="*/ 370463769 h 972"/>
              <a:gd name="T8" fmla="*/ 2147483647 w 4637"/>
              <a:gd name="T9" fmla="*/ 173891581 h 972"/>
              <a:gd name="T10" fmla="*/ 2147483647 w 4637"/>
              <a:gd name="T11" fmla="*/ 108367535 h 972"/>
              <a:gd name="T12" fmla="*/ 2147483647 w 4637"/>
              <a:gd name="T13" fmla="*/ 7561264 h 972"/>
              <a:gd name="T14" fmla="*/ 2147483647 w 4637"/>
              <a:gd name="T15" fmla="*/ 141128764 h 972"/>
              <a:gd name="T16" fmla="*/ 2147483647 w 4637"/>
              <a:gd name="T17" fmla="*/ 834172700 h 972"/>
              <a:gd name="T18" fmla="*/ 2147483647 w 4637"/>
              <a:gd name="T19" fmla="*/ 1360884430 h 972"/>
              <a:gd name="T20" fmla="*/ 2147483647 w 4637"/>
              <a:gd name="T21" fmla="*/ 1592738747 h 972"/>
              <a:gd name="T22" fmla="*/ 2147483647 w 4637"/>
              <a:gd name="T23" fmla="*/ 1854835328 h 972"/>
              <a:gd name="T24" fmla="*/ 2147483647 w 4637"/>
              <a:gd name="T25" fmla="*/ 2021165599 h 972"/>
              <a:gd name="T26" fmla="*/ 2147483647 w 4637"/>
              <a:gd name="T27" fmla="*/ 2119452461 h 972"/>
              <a:gd name="T28" fmla="*/ 2147483647 w 4637"/>
              <a:gd name="T29" fmla="*/ 2147483647 h 972"/>
              <a:gd name="T30" fmla="*/ 2147483647 w 4637"/>
              <a:gd name="T31" fmla="*/ 2147483647 h 972"/>
              <a:gd name="T32" fmla="*/ 2147483647 w 4637"/>
              <a:gd name="T33" fmla="*/ 2147483647 h 972"/>
              <a:gd name="T34" fmla="*/ 2147483647 w 4637"/>
              <a:gd name="T35" fmla="*/ 2147483647 h 972"/>
              <a:gd name="T36" fmla="*/ 2147483647 w 4637"/>
              <a:gd name="T37" fmla="*/ 2147483647 h 972"/>
              <a:gd name="T38" fmla="*/ 2147483647 w 4637"/>
              <a:gd name="T39" fmla="*/ 2147483647 h 972"/>
              <a:gd name="T40" fmla="*/ 2147483647 w 4637"/>
              <a:gd name="T41" fmla="*/ 2119452461 h 972"/>
              <a:gd name="T42" fmla="*/ 2147483647 w 4637"/>
              <a:gd name="T43" fmla="*/ 1955641553 h 972"/>
              <a:gd name="T44" fmla="*/ 1754028924 w 4637"/>
              <a:gd name="T45" fmla="*/ 1756550053 h 972"/>
              <a:gd name="T46" fmla="*/ 1224795902 w 4637"/>
              <a:gd name="T47" fmla="*/ 1559977518 h 972"/>
              <a:gd name="T48" fmla="*/ 269657516 w 4637"/>
              <a:gd name="T49" fmla="*/ 1030744838 h 972"/>
              <a:gd name="T50" fmla="*/ 37803137 w 4637"/>
              <a:gd name="T51" fmla="*/ 471270093 h 972"/>
              <a:gd name="T52" fmla="*/ 5040312 w 4637"/>
              <a:gd name="T53" fmla="*/ 370463769 h 972"/>
              <a:gd name="T54" fmla="*/ 70564375 w 4637"/>
              <a:gd name="T55" fmla="*/ 206652810 h 97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637"/>
              <a:gd name="T85" fmla="*/ 0 h 972"/>
              <a:gd name="T86" fmla="*/ 4637 w 4637"/>
              <a:gd name="T87" fmla="*/ 972 h 97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637" h="972">
                <a:moveTo>
                  <a:pt x="28" y="82"/>
                </a:moveTo>
                <a:cubicBezTo>
                  <a:pt x="229" y="94"/>
                  <a:pt x="429" y="109"/>
                  <a:pt x="630" y="121"/>
                </a:cubicBezTo>
                <a:cubicBezTo>
                  <a:pt x="708" y="131"/>
                  <a:pt x="776" y="147"/>
                  <a:pt x="853" y="160"/>
                </a:cubicBezTo>
                <a:cubicBezTo>
                  <a:pt x="1359" y="156"/>
                  <a:pt x="1865" y="155"/>
                  <a:pt x="2371" y="147"/>
                </a:cubicBezTo>
                <a:cubicBezTo>
                  <a:pt x="2498" y="145"/>
                  <a:pt x="2618" y="74"/>
                  <a:pt x="2751" y="69"/>
                </a:cubicBezTo>
                <a:cubicBezTo>
                  <a:pt x="3074" y="57"/>
                  <a:pt x="3397" y="52"/>
                  <a:pt x="3720" y="43"/>
                </a:cubicBezTo>
                <a:cubicBezTo>
                  <a:pt x="3863" y="19"/>
                  <a:pt x="4008" y="17"/>
                  <a:pt x="4152" y="3"/>
                </a:cubicBezTo>
                <a:cubicBezTo>
                  <a:pt x="4225" y="8"/>
                  <a:pt x="4499" y="0"/>
                  <a:pt x="4558" y="56"/>
                </a:cubicBezTo>
                <a:cubicBezTo>
                  <a:pt x="4588" y="146"/>
                  <a:pt x="4613" y="238"/>
                  <a:pt x="4636" y="331"/>
                </a:cubicBezTo>
                <a:cubicBezTo>
                  <a:pt x="4620" y="489"/>
                  <a:pt x="4637" y="420"/>
                  <a:pt x="4597" y="540"/>
                </a:cubicBezTo>
                <a:cubicBezTo>
                  <a:pt x="4597" y="540"/>
                  <a:pt x="4577" y="626"/>
                  <a:pt x="4571" y="632"/>
                </a:cubicBezTo>
                <a:cubicBezTo>
                  <a:pt x="4508" y="695"/>
                  <a:pt x="4415" y="708"/>
                  <a:pt x="4335" y="736"/>
                </a:cubicBezTo>
                <a:cubicBezTo>
                  <a:pt x="4262" y="761"/>
                  <a:pt x="4187" y="778"/>
                  <a:pt x="4113" y="802"/>
                </a:cubicBezTo>
                <a:cubicBezTo>
                  <a:pt x="4077" y="814"/>
                  <a:pt x="4032" y="837"/>
                  <a:pt x="3995" y="841"/>
                </a:cubicBezTo>
                <a:cubicBezTo>
                  <a:pt x="3846" y="857"/>
                  <a:pt x="3916" y="848"/>
                  <a:pt x="3785" y="867"/>
                </a:cubicBezTo>
                <a:cubicBezTo>
                  <a:pt x="3649" y="914"/>
                  <a:pt x="3644" y="909"/>
                  <a:pt x="3471" y="920"/>
                </a:cubicBezTo>
                <a:cubicBezTo>
                  <a:pt x="3454" y="924"/>
                  <a:pt x="3436" y="929"/>
                  <a:pt x="3419" y="933"/>
                </a:cubicBezTo>
                <a:cubicBezTo>
                  <a:pt x="3397" y="938"/>
                  <a:pt x="3375" y="941"/>
                  <a:pt x="3353" y="946"/>
                </a:cubicBezTo>
                <a:cubicBezTo>
                  <a:pt x="3318" y="954"/>
                  <a:pt x="3249" y="972"/>
                  <a:pt x="3249" y="972"/>
                </a:cubicBezTo>
                <a:cubicBezTo>
                  <a:pt x="2766" y="963"/>
                  <a:pt x="2291" y="936"/>
                  <a:pt x="1809" y="920"/>
                </a:cubicBezTo>
                <a:cubicBezTo>
                  <a:pt x="1683" y="904"/>
                  <a:pt x="1568" y="859"/>
                  <a:pt x="1442" y="841"/>
                </a:cubicBezTo>
                <a:cubicBezTo>
                  <a:pt x="1287" y="819"/>
                  <a:pt x="1123" y="814"/>
                  <a:pt x="971" y="776"/>
                </a:cubicBezTo>
                <a:cubicBezTo>
                  <a:pt x="879" y="753"/>
                  <a:pt x="788" y="720"/>
                  <a:pt x="696" y="697"/>
                </a:cubicBezTo>
                <a:cubicBezTo>
                  <a:pt x="631" y="654"/>
                  <a:pt x="559" y="643"/>
                  <a:pt x="486" y="619"/>
                </a:cubicBezTo>
                <a:cubicBezTo>
                  <a:pt x="365" y="537"/>
                  <a:pt x="250" y="445"/>
                  <a:pt x="107" y="409"/>
                </a:cubicBezTo>
                <a:cubicBezTo>
                  <a:pt x="44" y="317"/>
                  <a:pt x="45" y="292"/>
                  <a:pt x="15" y="187"/>
                </a:cubicBezTo>
                <a:cubicBezTo>
                  <a:pt x="11" y="174"/>
                  <a:pt x="0" y="161"/>
                  <a:pt x="2" y="147"/>
                </a:cubicBezTo>
                <a:cubicBezTo>
                  <a:pt x="5" y="124"/>
                  <a:pt x="19" y="104"/>
                  <a:pt x="28" y="82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2535" name="Freeform 7"/>
          <p:cNvSpPr>
            <a:spLocks/>
          </p:cNvSpPr>
          <p:nvPr/>
        </p:nvSpPr>
        <p:spPr bwMode="auto">
          <a:xfrm>
            <a:off x="7010400" y="4267200"/>
            <a:ext cx="1447800" cy="1931988"/>
          </a:xfrm>
          <a:custGeom>
            <a:avLst/>
            <a:gdLst>
              <a:gd name="T0" fmla="*/ 17123573 w 857"/>
              <a:gd name="T1" fmla="*/ 0 h 1217"/>
              <a:gd name="T2" fmla="*/ 54225767 w 857"/>
              <a:gd name="T3" fmla="*/ 2147483647 h 1217"/>
              <a:gd name="T4" fmla="*/ 91327968 w 857"/>
              <a:gd name="T5" fmla="*/ 2147483647 h 1217"/>
              <a:gd name="T6" fmla="*/ 316794536 w 857"/>
              <a:gd name="T7" fmla="*/ 2147483647 h 1217"/>
              <a:gd name="T8" fmla="*/ 727772066 w 857"/>
              <a:gd name="T9" fmla="*/ 2147483647 h 1217"/>
              <a:gd name="T10" fmla="*/ 950385402 w 857"/>
              <a:gd name="T11" fmla="*/ 2147483647 h 1217"/>
              <a:gd name="T12" fmla="*/ 1549727128 w 857"/>
              <a:gd name="T13" fmla="*/ 2147483647 h 1217"/>
              <a:gd name="T14" fmla="*/ 1960704976 w 857"/>
              <a:gd name="T15" fmla="*/ 2147483647 h 1217"/>
              <a:gd name="T16" fmla="*/ 2034909350 w 857"/>
              <a:gd name="T17" fmla="*/ 2147483647 h 1217"/>
              <a:gd name="T18" fmla="*/ 2147483647 w 857"/>
              <a:gd name="T19" fmla="*/ 1945561142 h 1217"/>
              <a:gd name="T20" fmla="*/ 2147483647 w 857"/>
              <a:gd name="T21" fmla="*/ 1746469620 h 1217"/>
              <a:gd name="T22" fmla="*/ 2147483647 w 857"/>
              <a:gd name="T23" fmla="*/ 1154231795 h 1217"/>
              <a:gd name="T24" fmla="*/ 2147483647 w 857"/>
              <a:gd name="T25" fmla="*/ 955140273 h 1217"/>
              <a:gd name="T26" fmla="*/ 2072011538 w 857"/>
              <a:gd name="T27" fmla="*/ 922377453 h 1217"/>
              <a:gd name="T28" fmla="*/ 1886500601 w 857"/>
              <a:gd name="T29" fmla="*/ 725805095 h 1217"/>
              <a:gd name="T30" fmla="*/ 1849398414 w 857"/>
              <a:gd name="T31" fmla="*/ 624998859 h 1217"/>
              <a:gd name="T32" fmla="*/ 1772340674 w 857"/>
              <a:gd name="T33" fmla="*/ 559474806 h 1217"/>
              <a:gd name="T34" fmla="*/ 1698135877 w 857"/>
              <a:gd name="T35" fmla="*/ 461189520 h 1217"/>
              <a:gd name="T36" fmla="*/ 1138749703 w 857"/>
              <a:gd name="T37" fmla="*/ 294859132 h 1217"/>
              <a:gd name="T38" fmla="*/ 465203390 w 857"/>
              <a:gd name="T39" fmla="*/ 65524078 h 1217"/>
              <a:gd name="T40" fmla="*/ 242590161 w 857"/>
              <a:gd name="T41" fmla="*/ 0 h 1217"/>
              <a:gd name="T42" fmla="*/ 17123573 w 857"/>
              <a:gd name="T43" fmla="*/ 0 h 121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857"/>
              <a:gd name="T67" fmla="*/ 0 h 1217"/>
              <a:gd name="T68" fmla="*/ 857 w 857"/>
              <a:gd name="T69" fmla="*/ 1217 h 1217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857" h="1217">
                <a:moveTo>
                  <a:pt x="6" y="0"/>
                </a:moveTo>
                <a:cubicBezTo>
                  <a:pt x="73" y="201"/>
                  <a:pt x="21" y="785"/>
                  <a:pt x="19" y="890"/>
                </a:cubicBezTo>
                <a:cubicBezTo>
                  <a:pt x="23" y="990"/>
                  <a:pt x="0" y="1096"/>
                  <a:pt x="32" y="1191"/>
                </a:cubicBezTo>
                <a:cubicBezTo>
                  <a:pt x="41" y="1217"/>
                  <a:pt x="85" y="1174"/>
                  <a:pt x="111" y="1165"/>
                </a:cubicBezTo>
                <a:cubicBezTo>
                  <a:pt x="158" y="1149"/>
                  <a:pt x="205" y="1146"/>
                  <a:pt x="255" y="1139"/>
                </a:cubicBezTo>
                <a:cubicBezTo>
                  <a:pt x="283" y="1129"/>
                  <a:pt x="305" y="1108"/>
                  <a:pt x="333" y="1099"/>
                </a:cubicBezTo>
                <a:cubicBezTo>
                  <a:pt x="398" y="1078"/>
                  <a:pt x="484" y="1087"/>
                  <a:pt x="543" y="1047"/>
                </a:cubicBezTo>
                <a:cubicBezTo>
                  <a:pt x="647" y="978"/>
                  <a:pt x="599" y="1017"/>
                  <a:pt x="687" y="929"/>
                </a:cubicBezTo>
                <a:cubicBezTo>
                  <a:pt x="698" y="918"/>
                  <a:pt x="702" y="901"/>
                  <a:pt x="713" y="890"/>
                </a:cubicBezTo>
                <a:cubicBezTo>
                  <a:pt x="752" y="851"/>
                  <a:pt x="807" y="827"/>
                  <a:pt x="831" y="772"/>
                </a:cubicBezTo>
                <a:cubicBezTo>
                  <a:pt x="842" y="747"/>
                  <a:pt x="857" y="693"/>
                  <a:pt x="857" y="693"/>
                </a:cubicBezTo>
                <a:cubicBezTo>
                  <a:pt x="843" y="611"/>
                  <a:pt x="819" y="536"/>
                  <a:pt x="792" y="458"/>
                </a:cubicBezTo>
                <a:cubicBezTo>
                  <a:pt x="783" y="432"/>
                  <a:pt x="784" y="399"/>
                  <a:pt x="765" y="379"/>
                </a:cubicBezTo>
                <a:cubicBezTo>
                  <a:pt x="755" y="369"/>
                  <a:pt x="739" y="370"/>
                  <a:pt x="726" y="366"/>
                </a:cubicBezTo>
                <a:cubicBezTo>
                  <a:pt x="707" y="338"/>
                  <a:pt x="680" y="316"/>
                  <a:pt x="661" y="288"/>
                </a:cubicBezTo>
                <a:cubicBezTo>
                  <a:pt x="653" y="276"/>
                  <a:pt x="655" y="260"/>
                  <a:pt x="648" y="248"/>
                </a:cubicBezTo>
                <a:cubicBezTo>
                  <a:pt x="642" y="237"/>
                  <a:pt x="629" y="232"/>
                  <a:pt x="621" y="222"/>
                </a:cubicBezTo>
                <a:cubicBezTo>
                  <a:pt x="611" y="210"/>
                  <a:pt x="606" y="194"/>
                  <a:pt x="595" y="183"/>
                </a:cubicBezTo>
                <a:cubicBezTo>
                  <a:pt x="546" y="134"/>
                  <a:pt x="461" y="134"/>
                  <a:pt x="399" y="117"/>
                </a:cubicBezTo>
                <a:cubicBezTo>
                  <a:pt x="313" y="93"/>
                  <a:pt x="246" y="53"/>
                  <a:pt x="163" y="26"/>
                </a:cubicBezTo>
                <a:cubicBezTo>
                  <a:pt x="137" y="17"/>
                  <a:pt x="112" y="0"/>
                  <a:pt x="85" y="0"/>
                </a:cubicBezTo>
                <a:cubicBezTo>
                  <a:pt x="59" y="0"/>
                  <a:pt x="32" y="0"/>
                  <a:pt x="6" y="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22536" name="Picture 9" descr="j00945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2667000"/>
            <a:ext cx="2992438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10" descr="BL00345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3584575"/>
            <a:ext cx="1752600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21336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5" name="Oval 3"/>
          <p:cNvSpPr>
            <a:spLocks noChangeArrowheads="1"/>
          </p:cNvSpPr>
          <p:nvPr/>
        </p:nvSpPr>
        <p:spPr bwMode="auto">
          <a:xfrm>
            <a:off x="0" y="3886200"/>
            <a:ext cx="8382000" cy="2667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Freeform 6"/>
          <p:cNvSpPr>
            <a:spLocks/>
          </p:cNvSpPr>
          <p:nvPr/>
        </p:nvSpPr>
        <p:spPr bwMode="auto">
          <a:xfrm>
            <a:off x="-3175" y="5106988"/>
            <a:ext cx="7361238" cy="1543050"/>
          </a:xfrm>
          <a:custGeom>
            <a:avLst/>
            <a:gdLst>
              <a:gd name="T0" fmla="*/ 70564375 w 4637"/>
              <a:gd name="T1" fmla="*/ 206652810 h 972"/>
              <a:gd name="T2" fmla="*/ 1587698273 w 4637"/>
              <a:gd name="T3" fmla="*/ 304939723 h 972"/>
              <a:gd name="T4" fmla="*/ 2147483647 w 4637"/>
              <a:gd name="T5" fmla="*/ 403224998 h 972"/>
              <a:gd name="T6" fmla="*/ 2147483647 w 4637"/>
              <a:gd name="T7" fmla="*/ 370463769 h 972"/>
              <a:gd name="T8" fmla="*/ 2147483647 w 4637"/>
              <a:gd name="T9" fmla="*/ 173891581 h 972"/>
              <a:gd name="T10" fmla="*/ 2147483647 w 4637"/>
              <a:gd name="T11" fmla="*/ 108367535 h 972"/>
              <a:gd name="T12" fmla="*/ 2147483647 w 4637"/>
              <a:gd name="T13" fmla="*/ 7561264 h 972"/>
              <a:gd name="T14" fmla="*/ 2147483647 w 4637"/>
              <a:gd name="T15" fmla="*/ 141128764 h 972"/>
              <a:gd name="T16" fmla="*/ 2147483647 w 4637"/>
              <a:gd name="T17" fmla="*/ 834172700 h 972"/>
              <a:gd name="T18" fmla="*/ 2147483647 w 4637"/>
              <a:gd name="T19" fmla="*/ 1360884430 h 972"/>
              <a:gd name="T20" fmla="*/ 2147483647 w 4637"/>
              <a:gd name="T21" fmla="*/ 1592738747 h 972"/>
              <a:gd name="T22" fmla="*/ 2147483647 w 4637"/>
              <a:gd name="T23" fmla="*/ 1854835328 h 972"/>
              <a:gd name="T24" fmla="*/ 2147483647 w 4637"/>
              <a:gd name="T25" fmla="*/ 2021165599 h 972"/>
              <a:gd name="T26" fmla="*/ 2147483647 w 4637"/>
              <a:gd name="T27" fmla="*/ 2119452461 h 972"/>
              <a:gd name="T28" fmla="*/ 2147483647 w 4637"/>
              <a:gd name="T29" fmla="*/ 2147483647 h 972"/>
              <a:gd name="T30" fmla="*/ 2147483647 w 4637"/>
              <a:gd name="T31" fmla="*/ 2147483647 h 972"/>
              <a:gd name="T32" fmla="*/ 2147483647 w 4637"/>
              <a:gd name="T33" fmla="*/ 2147483647 h 972"/>
              <a:gd name="T34" fmla="*/ 2147483647 w 4637"/>
              <a:gd name="T35" fmla="*/ 2147483647 h 972"/>
              <a:gd name="T36" fmla="*/ 2147483647 w 4637"/>
              <a:gd name="T37" fmla="*/ 2147483647 h 972"/>
              <a:gd name="T38" fmla="*/ 2147483647 w 4637"/>
              <a:gd name="T39" fmla="*/ 2147483647 h 972"/>
              <a:gd name="T40" fmla="*/ 2147483647 w 4637"/>
              <a:gd name="T41" fmla="*/ 2119452461 h 972"/>
              <a:gd name="T42" fmla="*/ 2147483647 w 4637"/>
              <a:gd name="T43" fmla="*/ 1955641553 h 972"/>
              <a:gd name="T44" fmla="*/ 1754028924 w 4637"/>
              <a:gd name="T45" fmla="*/ 1756550053 h 972"/>
              <a:gd name="T46" fmla="*/ 1224795902 w 4637"/>
              <a:gd name="T47" fmla="*/ 1559977518 h 972"/>
              <a:gd name="T48" fmla="*/ 269657516 w 4637"/>
              <a:gd name="T49" fmla="*/ 1030744838 h 972"/>
              <a:gd name="T50" fmla="*/ 37803137 w 4637"/>
              <a:gd name="T51" fmla="*/ 471270093 h 972"/>
              <a:gd name="T52" fmla="*/ 5040312 w 4637"/>
              <a:gd name="T53" fmla="*/ 370463769 h 972"/>
              <a:gd name="T54" fmla="*/ 70564375 w 4637"/>
              <a:gd name="T55" fmla="*/ 206652810 h 97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637"/>
              <a:gd name="T85" fmla="*/ 0 h 972"/>
              <a:gd name="T86" fmla="*/ 4637 w 4637"/>
              <a:gd name="T87" fmla="*/ 972 h 97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637" h="972">
                <a:moveTo>
                  <a:pt x="28" y="82"/>
                </a:moveTo>
                <a:cubicBezTo>
                  <a:pt x="229" y="94"/>
                  <a:pt x="429" y="109"/>
                  <a:pt x="630" y="121"/>
                </a:cubicBezTo>
                <a:cubicBezTo>
                  <a:pt x="708" y="131"/>
                  <a:pt x="776" y="147"/>
                  <a:pt x="853" y="160"/>
                </a:cubicBezTo>
                <a:cubicBezTo>
                  <a:pt x="1359" y="156"/>
                  <a:pt x="1865" y="155"/>
                  <a:pt x="2371" y="147"/>
                </a:cubicBezTo>
                <a:cubicBezTo>
                  <a:pt x="2498" y="145"/>
                  <a:pt x="2618" y="74"/>
                  <a:pt x="2751" y="69"/>
                </a:cubicBezTo>
                <a:cubicBezTo>
                  <a:pt x="3074" y="57"/>
                  <a:pt x="3397" y="52"/>
                  <a:pt x="3720" y="43"/>
                </a:cubicBezTo>
                <a:cubicBezTo>
                  <a:pt x="3863" y="19"/>
                  <a:pt x="4008" y="17"/>
                  <a:pt x="4152" y="3"/>
                </a:cubicBezTo>
                <a:cubicBezTo>
                  <a:pt x="4225" y="8"/>
                  <a:pt x="4499" y="0"/>
                  <a:pt x="4558" y="56"/>
                </a:cubicBezTo>
                <a:cubicBezTo>
                  <a:pt x="4588" y="146"/>
                  <a:pt x="4613" y="238"/>
                  <a:pt x="4636" y="331"/>
                </a:cubicBezTo>
                <a:cubicBezTo>
                  <a:pt x="4620" y="489"/>
                  <a:pt x="4637" y="420"/>
                  <a:pt x="4597" y="540"/>
                </a:cubicBezTo>
                <a:cubicBezTo>
                  <a:pt x="4597" y="540"/>
                  <a:pt x="4577" y="626"/>
                  <a:pt x="4571" y="632"/>
                </a:cubicBezTo>
                <a:cubicBezTo>
                  <a:pt x="4508" y="695"/>
                  <a:pt x="4415" y="708"/>
                  <a:pt x="4335" y="736"/>
                </a:cubicBezTo>
                <a:cubicBezTo>
                  <a:pt x="4262" y="761"/>
                  <a:pt x="4187" y="778"/>
                  <a:pt x="4113" y="802"/>
                </a:cubicBezTo>
                <a:cubicBezTo>
                  <a:pt x="4077" y="814"/>
                  <a:pt x="4032" y="837"/>
                  <a:pt x="3995" y="841"/>
                </a:cubicBezTo>
                <a:cubicBezTo>
                  <a:pt x="3846" y="857"/>
                  <a:pt x="3916" y="848"/>
                  <a:pt x="3785" y="867"/>
                </a:cubicBezTo>
                <a:cubicBezTo>
                  <a:pt x="3649" y="914"/>
                  <a:pt x="3644" y="909"/>
                  <a:pt x="3471" y="920"/>
                </a:cubicBezTo>
                <a:cubicBezTo>
                  <a:pt x="3454" y="924"/>
                  <a:pt x="3436" y="929"/>
                  <a:pt x="3419" y="933"/>
                </a:cubicBezTo>
                <a:cubicBezTo>
                  <a:pt x="3397" y="938"/>
                  <a:pt x="3375" y="941"/>
                  <a:pt x="3353" y="946"/>
                </a:cubicBezTo>
                <a:cubicBezTo>
                  <a:pt x="3318" y="954"/>
                  <a:pt x="3249" y="972"/>
                  <a:pt x="3249" y="972"/>
                </a:cubicBezTo>
                <a:cubicBezTo>
                  <a:pt x="2766" y="963"/>
                  <a:pt x="2291" y="936"/>
                  <a:pt x="1809" y="920"/>
                </a:cubicBezTo>
                <a:cubicBezTo>
                  <a:pt x="1683" y="904"/>
                  <a:pt x="1568" y="859"/>
                  <a:pt x="1442" y="841"/>
                </a:cubicBezTo>
                <a:cubicBezTo>
                  <a:pt x="1287" y="819"/>
                  <a:pt x="1123" y="814"/>
                  <a:pt x="971" y="776"/>
                </a:cubicBezTo>
                <a:cubicBezTo>
                  <a:pt x="879" y="753"/>
                  <a:pt x="788" y="720"/>
                  <a:pt x="696" y="697"/>
                </a:cubicBezTo>
                <a:cubicBezTo>
                  <a:pt x="631" y="654"/>
                  <a:pt x="559" y="643"/>
                  <a:pt x="486" y="619"/>
                </a:cubicBezTo>
                <a:cubicBezTo>
                  <a:pt x="365" y="537"/>
                  <a:pt x="250" y="445"/>
                  <a:pt x="107" y="409"/>
                </a:cubicBezTo>
                <a:cubicBezTo>
                  <a:pt x="44" y="317"/>
                  <a:pt x="45" y="292"/>
                  <a:pt x="15" y="187"/>
                </a:cubicBezTo>
                <a:cubicBezTo>
                  <a:pt x="11" y="174"/>
                  <a:pt x="0" y="161"/>
                  <a:pt x="2" y="147"/>
                </a:cubicBezTo>
                <a:cubicBezTo>
                  <a:pt x="5" y="124"/>
                  <a:pt x="19" y="104"/>
                  <a:pt x="28" y="82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3557" name="Freeform 7"/>
          <p:cNvSpPr>
            <a:spLocks/>
          </p:cNvSpPr>
          <p:nvPr/>
        </p:nvSpPr>
        <p:spPr bwMode="auto">
          <a:xfrm>
            <a:off x="7010400" y="4267200"/>
            <a:ext cx="1447800" cy="1931988"/>
          </a:xfrm>
          <a:custGeom>
            <a:avLst/>
            <a:gdLst>
              <a:gd name="T0" fmla="*/ 17123573 w 857"/>
              <a:gd name="T1" fmla="*/ 0 h 1217"/>
              <a:gd name="T2" fmla="*/ 54225767 w 857"/>
              <a:gd name="T3" fmla="*/ 2147483647 h 1217"/>
              <a:gd name="T4" fmla="*/ 91327968 w 857"/>
              <a:gd name="T5" fmla="*/ 2147483647 h 1217"/>
              <a:gd name="T6" fmla="*/ 316794536 w 857"/>
              <a:gd name="T7" fmla="*/ 2147483647 h 1217"/>
              <a:gd name="T8" fmla="*/ 727772066 w 857"/>
              <a:gd name="T9" fmla="*/ 2147483647 h 1217"/>
              <a:gd name="T10" fmla="*/ 950385402 w 857"/>
              <a:gd name="T11" fmla="*/ 2147483647 h 1217"/>
              <a:gd name="T12" fmla="*/ 1549727128 w 857"/>
              <a:gd name="T13" fmla="*/ 2147483647 h 1217"/>
              <a:gd name="T14" fmla="*/ 1960704976 w 857"/>
              <a:gd name="T15" fmla="*/ 2147483647 h 1217"/>
              <a:gd name="T16" fmla="*/ 2034909350 w 857"/>
              <a:gd name="T17" fmla="*/ 2147483647 h 1217"/>
              <a:gd name="T18" fmla="*/ 2147483647 w 857"/>
              <a:gd name="T19" fmla="*/ 1945561142 h 1217"/>
              <a:gd name="T20" fmla="*/ 2147483647 w 857"/>
              <a:gd name="T21" fmla="*/ 1746469620 h 1217"/>
              <a:gd name="T22" fmla="*/ 2147483647 w 857"/>
              <a:gd name="T23" fmla="*/ 1154231795 h 1217"/>
              <a:gd name="T24" fmla="*/ 2147483647 w 857"/>
              <a:gd name="T25" fmla="*/ 955140273 h 1217"/>
              <a:gd name="T26" fmla="*/ 2072011538 w 857"/>
              <a:gd name="T27" fmla="*/ 922377453 h 1217"/>
              <a:gd name="T28" fmla="*/ 1886500601 w 857"/>
              <a:gd name="T29" fmla="*/ 725805095 h 1217"/>
              <a:gd name="T30" fmla="*/ 1849398414 w 857"/>
              <a:gd name="T31" fmla="*/ 624998859 h 1217"/>
              <a:gd name="T32" fmla="*/ 1772340674 w 857"/>
              <a:gd name="T33" fmla="*/ 559474806 h 1217"/>
              <a:gd name="T34" fmla="*/ 1698135877 w 857"/>
              <a:gd name="T35" fmla="*/ 461189520 h 1217"/>
              <a:gd name="T36" fmla="*/ 1138749703 w 857"/>
              <a:gd name="T37" fmla="*/ 294859132 h 1217"/>
              <a:gd name="T38" fmla="*/ 465203390 w 857"/>
              <a:gd name="T39" fmla="*/ 65524078 h 1217"/>
              <a:gd name="T40" fmla="*/ 242590161 w 857"/>
              <a:gd name="T41" fmla="*/ 0 h 1217"/>
              <a:gd name="T42" fmla="*/ 17123573 w 857"/>
              <a:gd name="T43" fmla="*/ 0 h 121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857"/>
              <a:gd name="T67" fmla="*/ 0 h 1217"/>
              <a:gd name="T68" fmla="*/ 857 w 857"/>
              <a:gd name="T69" fmla="*/ 1217 h 1217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857" h="1217">
                <a:moveTo>
                  <a:pt x="6" y="0"/>
                </a:moveTo>
                <a:cubicBezTo>
                  <a:pt x="73" y="201"/>
                  <a:pt x="21" y="785"/>
                  <a:pt x="19" y="890"/>
                </a:cubicBezTo>
                <a:cubicBezTo>
                  <a:pt x="23" y="990"/>
                  <a:pt x="0" y="1096"/>
                  <a:pt x="32" y="1191"/>
                </a:cubicBezTo>
                <a:cubicBezTo>
                  <a:pt x="41" y="1217"/>
                  <a:pt x="85" y="1174"/>
                  <a:pt x="111" y="1165"/>
                </a:cubicBezTo>
                <a:cubicBezTo>
                  <a:pt x="158" y="1149"/>
                  <a:pt x="205" y="1146"/>
                  <a:pt x="255" y="1139"/>
                </a:cubicBezTo>
                <a:cubicBezTo>
                  <a:pt x="283" y="1129"/>
                  <a:pt x="305" y="1108"/>
                  <a:pt x="333" y="1099"/>
                </a:cubicBezTo>
                <a:cubicBezTo>
                  <a:pt x="398" y="1078"/>
                  <a:pt x="484" y="1087"/>
                  <a:pt x="543" y="1047"/>
                </a:cubicBezTo>
                <a:cubicBezTo>
                  <a:pt x="647" y="978"/>
                  <a:pt x="599" y="1017"/>
                  <a:pt x="687" y="929"/>
                </a:cubicBezTo>
                <a:cubicBezTo>
                  <a:pt x="698" y="918"/>
                  <a:pt x="702" y="901"/>
                  <a:pt x="713" y="890"/>
                </a:cubicBezTo>
                <a:cubicBezTo>
                  <a:pt x="752" y="851"/>
                  <a:pt x="807" y="827"/>
                  <a:pt x="831" y="772"/>
                </a:cubicBezTo>
                <a:cubicBezTo>
                  <a:pt x="842" y="747"/>
                  <a:pt x="857" y="693"/>
                  <a:pt x="857" y="693"/>
                </a:cubicBezTo>
                <a:cubicBezTo>
                  <a:pt x="843" y="611"/>
                  <a:pt x="819" y="536"/>
                  <a:pt x="792" y="458"/>
                </a:cubicBezTo>
                <a:cubicBezTo>
                  <a:pt x="783" y="432"/>
                  <a:pt x="784" y="399"/>
                  <a:pt x="765" y="379"/>
                </a:cubicBezTo>
                <a:cubicBezTo>
                  <a:pt x="755" y="369"/>
                  <a:pt x="739" y="370"/>
                  <a:pt x="726" y="366"/>
                </a:cubicBezTo>
                <a:cubicBezTo>
                  <a:pt x="707" y="338"/>
                  <a:pt x="680" y="316"/>
                  <a:pt x="661" y="288"/>
                </a:cubicBezTo>
                <a:cubicBezTo>
                  <a:pt x="653" y="276"/>
                  <a:pt x="655" y="260"/>
                  <a:pt x="648" y="248"/>
                </a:cubicBezTo>
                <a:cubicBezTo>
                  <a:pt x="642" y="237"/>
                  <a:pt x="629" y="232"/>
                  <a:pt x="621" y="222"/>
                </a:cubicBezTo>
                <a:cubicBezTo>
                  <a:pt x="611" y="210"/>
                  <a:pt x="606" y="194"/>
                  <a:pt x="595" y="183"/>
                </a:cubicBezTo>
                <a:cubicBezTo>
                  <a:pt x="546" y="134"/>
                  <a:pt x="461" y="134"/>
                  <a:pt x="399" y="117"/>
                </a:cubicBezTo>
                <a:cubicBezTo>
                  <a:pt x="313" y="93"/>
                  <a:pt x="246" y="53"/>
                  <a:pt x="163" y="26"/>
                </a:cubicBezTo>
                <a:cubicBezTo>
                  <a:pt x="137" y="17"/>
                  <a:pt x="112" y="0"/>
                  <a:pt x="85" y="0"/>
                </a:cubicBezTo>
                <a:cubicBezTo>
                  <a:pt x="59" y="0"/>
                  <a:pt x="32" y="0"/>
                  <a:pt x="6" y="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23558" name="Picture 9" descr="BL00345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3584575"/>
            <a:ext cx="1752600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10" descr="BL00071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4876800"/>
            <a:ext cx="1514475" cy="147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11" descr="BL00071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505200"/>
            <a:ext cx="1514475" cy="147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21336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79" name="Oval 3"/>
          <p:cNvSpPr>
            <a:spLocks noChangeArrowheads="1"/>
          </p:cNvSpPr>
          <p:nvPr/>
        </p:nvSpPr>
        <p:spPr bwMode="auto">
          <a:xfrm>
            <a:off x="0" y="3886200"/>
            <a:ext cx="8382000" cy="2667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0" name="Freeform 6"/>
          <p:cNvSpPr>
            <a:spLocks/>
          </p:cNvSpPr>
          <p:nvPr/>
        </p:nvSpPr>
        <p:spPr bwMode="auto">
          <a:xfrm>
            <a:off x="-3175" y="5106988"/>
            <a:ext cx="7361238" cy="1543050"/>
          </a:xfrm>
          <a:custGeom>
            <a:avLst/>
            <a:gdLst>
              <a:gd name="T0" fmla="*/ 70564375 w 4637"/>
              <a:gd name="T1" fmla="*/ 206652810 h 972"/>
              <a:gd name="T2" fmla="*/ 1587698273 w 4637"/>
              <a:gd name="T3" fmla="*/ 304939723 h 972"/>
              <a:gd name="T4" fmla="*/ 2147483647 w 4637"/>
              <a:gd name="T5" fmla="*/ 403224998 h 972"/>
              <a:gd name="T6" fmla="*/ 2147483647 w 4637"/>
              <a:gd name="T7" fmla="*/ 370463769 h 972"/>
              <a:gd name="T8" fmla="*/ 2147483647 w 4637"/>
              <a:gd name="T9" fmla="*/ 173891581 h 972"/>
              <a:gd name="T10" fmla="*/ 2147483647 w 4637"/>
              <a:gd name="T11" fmla="*/ 108367535 h 972"/>
              <a:gd name="T12" fmla="*/ 2147483647 w 4637"/>
              <a:gd name="T13" fmla="*/ 7561264 h 972"/>
              <a:gd name="T14" fmla="*/ 2147483647 w 4637"/>
              <a:gd name="T15" fmla="*/ 141128764 h 972"/>
              <a:gd name="T16" fmla="*/ 2147483647 w 4637"/>
              <a:gd name="T17" fmla="*/ 834172700 h 972"/>
              <a:gd name="T18" fmla="*/ 2147483647 w 4637"/>
              <a:gd name="T19" fmla="*/ 1360884430 h 972"/>
              <a:gd name="T20" fmla="*/ 2147483647 w 4637"/>
              <a:gd name="T21" fmla="*/ 1592738747 h 972"/>
              <a:gd name="T22" fmla="*/ 2147483647 w 4637"/>
              <a:gd name="T23" fmla="*/ 1854835328 h 972"/>
              <a:gd name="T24" fmla="*/ 2147483647 w 4637"/>
              <a:gd name="T25" fmla="*/ 2021165599 h 972"/>
              <a:gd name="T26" fmla="*/ 2147483647 w 4637"/>
              <a:gd name="T27" fmla="*/ 2119452461 h 972"/>
              <a:gd name="T28" fmla="*/ 2147483647 w 4637"/>
              <a:gd name="T29" fmla="*/ 2147483647 h 972"/>
              <a:gd name="T30" fmla="*/ 2147483647 w 4637"/>
              <a:gd name="T31" fmla="*/ 2147483647 h 972"/>
              <a:gd name="T32" fmla="*/ 2147483647 w 4637"/>
              <a:gd name="T33" fmla="*/ 2147483647 h 972"/>
              <a:gd name="T34" fmla="*/ 2147483647 w 4637"/>
              <a:gd name="T35" fmla="*/ 2147483647 h 972"/>
              <a:gd name="T36" fmla="*/ 2147483647 w 4637"/>
              <a:gd name="T37" fmla="*/ 2147483647 h 972"/>
              <a:gd name="T38" fmla="*/ 2147483647 w 4637"/>
              <a:gd name="T39" fmla="*/ 2147483647 h 972"/>
              <a:gd name="T40" fmla="*/ 2147483647 w 4637"/>
              <a:gd name="T41" fmla="*/ 2119452461 h 972"/>
              <a:gd name="T42" fmla="*/ 2147483647 w 4637"/>
              <a:gd name="T43" fmla="*/ 1955641553 h 972"/>
              <a:gd name="T44" fmla="*/ 1754028924 w 4637"/>
              <a:gd name="T45" fmla="*/ 1756550053 h 972"/>
              <a:gd name="T46" fmla="*/ 1224795902 w 4637"/>
              <a:gd name="T47" fmla="*/ 1559977518 h 972"/>
              <a:gd name="T48" fmla="*/ 269657516 w 4637"/>
              <a:gd name="T49" fmla="*/ 1030744838 h 972"/>
              <a:gd name="T50" fmla="*/ 37803137 w 4637"/>
              <a:gd name="T51" fmla="*/ 471270093 h 972"/>
              <a:gd name="T52" fmla="*/ 5040312 w 4637"/>
              <a:gd name="T53" fmla="*/ 370463769 h 972"/>
              <a:gd name="T54" fmla="*/ 70564375 w 4637"/>
              <a:gd name="T55" fmla="*/ 206652810 h 97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637"/>
              <a:gd name="T85" fmla="*/ 0 h 972"/>
              <a:gd name="T86" fmla="*/ 4637 w 4637"/>
              <a:gd name="T87" fmla="*/ 972 h 97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637" h="972">
                <a:moveTo>
                  <a:pt x="28" y="82"/>
                </a:moveTo>
                <a:cubicBezTo>
                  <a:pt x="229" y="94"/>
                  <a:pt x="429" y="109"/>
                  <a:pt x="630" y="121"/>
                </a:cubicBezTo>
                <a:cubicBezTo>
                  <a:pt x="708" y="131"/>
                  <a:pt x="776" y="147"/>
                  <a:pt x="853" y="160"/>
                </a:cubicBezTo>
                <a:cubicBezTo>
                  <a:pt x="1359" y="156"/>
                  <a:pt x="1865" y="155"/>
                  <a:pt x="2371" y="147"/>
                </a:cubicBezTo>
                <a:cubicBezTo>
                  <a:pt x="2498" y="145"/>
                  <a:pt x="2618" y="74"/>
                  <a:pt x="2751" y="69"/>
                </a:cubicBezTo>
                <a:cubicBezTo>
                  <a:pt x="3074" y="57"/>
                  <a:pt x="3397" y="52"/>
                  <a:pt x="3720" y="43"/>
                </a:cubicBezTo>
                <a:cubicBezTo>
                  <a:pt x="3863" y="19"/>
                  <a:pt x="4008" y="17"/>
                  <a:pt x="4152" y="3"/>
                </a:cubicBezTo>
                <a:cubicBezTo>
                  <a:pt x="4225" y="8"/>
                  <a:pt x="4499" y="0"/>
                  <a:pt x="4558" y="56"/>
                </a:cubicBezTo>
                <a:cubicBezTo>
                  <a:pt x="4588" y="146"/>
                  <a:pt x="4613" y="238"/>
                  <a:pt x="4636" y="331"/>
                </a:cubicBezTo>
                <a:cubicBezTo>
                  <a:pt x="4620" y="489"/>
                  <a:pt x="4637" y="420"/>
                  <a:pt x="4597" y="540"/>
                </a:cubicBezTo>
                <a:cubicBezTo>
                  <a:pt x="4597" y="540"/>
                  <a:pt x="4577" y="626"/>
                  <a:pt x="4571" y="632"/>
                </a:cubicBezTo>
                <a:cubicBezTo>
                  <a:pt x="4508" y="695"/>
                  <a:pt x="4415" y="708"/>
                  <a:pt x="4335" y="736"/>
                </a:cubicBezTo>
                <a:cubicBezTo>
                  <a:pt x="4262" y="761"/>
                  <a:pt x="4187" y="778"/>
                  <a:pt x="4113" y="802"/>
                </a:cubicBezTo>
                <a:cubicBezTo>
                  <a:pt x="4077" y="814"/>
                  <a:pt x="4032" y="837"/>
                  <a:pt x="3995" y="841"/>
                </a:cubicBezTo>
                <a:cubicBezTo>
                  <a:pt x="3846" y="857"/>
                  <a:pt x="3916" y="848"/>
                  <a:pt x="3785" y="867"/>
                </a:cubicBezTo>
                <a:cubicBezTo>
                  <a:pt x="3649" y="914"/>
                  <a:pt x="3644" y="909"/>
                  <a:pt x="3471" y="920"/>
                </a:cubicBezTo>
                <a:cubicBezTo>
                  <a:pt x="3454" y="924"/>
                  <a:pt x="3436" y="929"/>
                  <a:pt x="3419" y="933"/>
                </a:cubicBezTo>
                <a:cubicBezTo>
                  <a:pt x="3397" y="938"/>
                  <a:pt x="3375" y="941"/>
                  <a:pt x="3353" y="946"/>
                </a:cubicBezTo>
                <a:cubicBezTo>
                  <a:pt x="3318" y="954"/>
                  <a:pt x="3249" y="972"/>
                  <a:pt x="3249" y="972"/>
                </a:cubicBezTo>
                <a:cubicBezTo>
                  <a:pt x="2766" y="963"/>
                  <a:pt x="2291" y="936"/>
                  <a:pt x="1809" y="920"/>
                </a:cubicBezTo>
                <a:cubicBezTo>
                  <a:pt x="1683" y="904"/>
                  <a:pt x="1568" y="859"/>
                  <a:pt x="1442" y="841"/>
                </a:cubicBezTo>
                <a:cubicBezTo>
                  <a:pt x="1287" y="819"/>
                  <a:pt x="1123" y="814"/>
                  <a:pt x="971" y="776"/>
                </a:cubicBezTo>
                <a:cubicBezTo>
                  <a:pt x="879" y="753"/>
                  <a:pt x="788" y="720"/>
                  <a:pt x="696" y="697"/>
                </a:cubicBezTo>
                <a:cubicBezTo>
                  <a:pt x="631" y="654"/>
                  <a:pt x="559" y="643"/>
                  <a:pt x="486" y="619"/>
                </a:cubicBezTo>
                <a:cubicBezTo>
                  <a:pt x="365" y="537"/>
                  <a:pt x="250" y="445"/>
                  <a:pt x="107" y="409"/>
                </a:cubicBezTo>
                <a:cubicBezTo>
                  <a:pt x="44" y="317"/>
                  <a:pt x="45" y="292"/>
                  <a:pt x="15" y="187"/>
                </a:cubicBezTo>
                <a:cubicBezTo>
                  <a:pt x="11" y="174"/>
                  <a:pt x="0" y="161"/>
                  <a:pt x="2" y="147"/>
                </a:cubicBezTo>
                <a:cubicBezTo>
                  <a:pt x="5" y="124"/>
                  <a:pt x="19" y="104"/>
                  <a:pt x="28" y="82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4581" name="Freeform 7"/>
          <p:cNvSpPr>
            <a:spLocks/>
          </p:cNvSpPr>
          <p:nvPr/>
        </p:nvSpPr>
        <p:spPr bwMode="auto">
          <a:xfrm>
            <a:off x="7010400" y="4267200"/>
            <a:ext cx="1447800" cy="1931988"/>
          </a:xfrm>
          <a:custGeom>
            <a:avLst/>
            <a:gdLst>
              <a:gd name="T0" fmla="*/ 17123573 w 857"/>
              <a:gd name="T1" fmla="*/ 0 h 1217"/>
              <a:gd name="T2" fmla="*/ 54225767 w 857"/>
              <a:gd name="T3" fmla="*/ 2147483647 h 1217"/>
              <a:gd name="T4" fmla="*/ 91327968 w 857"/>
              <a:gd name="T5" fmla="*/ 2147483647 h 1217"/>
              <a:gd name="T6" fmla="*/ 316794536 w 857"/>
              <a:gd name="T7" fmla="*/ 2147483647 h 1217"/>
              <a:gd name="T8" fmla="*/ 727772066 w 857"/>
              <a:gd name="T9" fmla="*/ 2147483647 h 1217"/>
              <a:gd name="T10" fmla="*/ 950385402 w 857"/>
              <a:gd name="T11" fmla="*/ 2147483647 h 1217"/>
              <a:gd name="T12" fmla="*/ 1549727128 w 857"/>
              <a:gd name="T13" fmla="*/ 2147483647 h 1217"/>
              <a:gd name="T14" fmla="*/ 1960704976 w 857"/>
              <a:gd name="T15" fmla="*/ 2147483647 h 1217"/>
              <a:gd name="T16" fmla="*/ 2034909350 w 857"/>
              <a:gd name="T17" fmla="*/ 2147483647 h 1217"/>
              <a:gd name="T18" fmla="*/ 2147483647 w 857"/>
              <a:gd name="T19" fmla="*/ 1945561142 h 1217"/>
              <a:gd name="T20" fmla="*/ 2147483647 w 857"/>
              <a:gd name="T21" fmla="*/ 1746469620 h 1217"/>
              <a:gd name="T22" fmla="*/ 2147483647 w 857"/>
              <a:gd name="T23" fmla="*/ 1154231795 h 1217"/>
              <a:gd name="T24" fmla="*/ 2147483647 w 857"/>
              <a:gd name="T25" fmla="*/ 955140273 h 1217"/>
              <a:gd name="T26" fmla="*/ 2072011538 w 857"/>
              <a:gd name="T27" fmla="*/ 922377453 h 1217"/>
              <a:gd name="T28" fmla="*/ 1886500601 w 857"/>
              <a:gd name="T29" fmla="*/ 725805095 h 1217"/>
              <a:gd name="T30" fmla="*/ 1849398414 w 857"/>
              <a:gd name="T31" fmla="*/ 624998859 h 1217"/>
              <a:gd name="T32" fmla="*/ 1772340674 w 857"/>
              <a:gd name="T33" fmla="*/ 559474806 h 1217"/>
              <a:gd name="T34" fmla="*/ 1698135877 w 857"/>
              <a:gd name="T35" fmla="*/ 461189520 h 1217"/>
              <a:gd name="T36" fmla="*/ 1138749703 w 857"/>
              <a:gd name="T37" fmla="*/ 294859132 h 1217"/>
              <a:gd name="T38" fmla="*/ 465203390 w 857"/>
              <a:gd name="T39" fmla="*/ 65524078 h 1217"/>
              <a:gd name="T40" fmla="*/ 242590161 w 857"/>
              <a:gd name="T41" fmla="*/ 0 h 1217"/>
              <a:gd name="T42" fmla="*/ 17123573 w 857"/>
              <a:gd name="T43" fmla="*/ 0 h 121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857"/>
              <a:gd name="T67" fmla="*/ 0 h 1217"/>
              <a:gd name="T68" fmla="*/ 857 w 857"/>
              <a:gd name="T69" fmla="*/ 1217 h 1217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857" h="1217">
                <a:moveTo>
                  <a:pt x="6" y="0"/>
                </a:moveTo>
                <a:cubicBezTo>
                  <a:pt x="73" y="201"/>
                  <a:pt x="21" y="785"/>
                  <a:pt x="19" y="890"/>
                </a:cubicBezTo>
                <a:cubicBezTo>
                  <a:pt x="23" y="990"/>
                  <a:pt x="0" y="1096"/>
                  <a:pt x="32" y="1191"/>
                </a:cubicBezTo>
                <a:cubicBezTo>
                  <a:pt x="41" y="1217"/>
                  <a:pt x="85" y="1174"/>
                  <a:pt x="111" y="1165"/>
                </a:cubicBezTo>
                <a:cubicBezTo>
                  <a:pt x="158" y="1149"/>
                  <a:pt x="205" y="1146"/>
                  <a:pt x="255" y="1139"/>
                </a:cubicBezTo>
                <a:cubicBezTo>
                  <a:pt x="283" y="1129"/>
                  <a:pt x="305" y="1108"/>
                  <a:pt x="333" y="1099"/>
                </a:cubicBezTo>
                <a:cubicBezTo>
                  <a:pt x="398" y="1078"/>
                  <a:pt x="484" y="1087"/>
                  <a:pt x="543" y="1047"/>
                </a:cubicBezTo>
                <a:cubicBezTo>
                  <a:pt x="647" y="978"/>
                  <a:pt x="599" y="1017"/>
                  <a:pt x="687" y="929"/>
                </a:cubicBezTo>
                <a:cubicBezTo>
                  <a:pt x="698" y="918"/>
                  <a:pt x="702" y="901"/>
                  <a:pt x="713" y="890"/>
                </a:cubicBezTo>
                <a:cubicBezTo>
                  <a:pt x="752" y="851"/>
                  <a:pt x="807" y="827"/>
                  <a:pt x="831" y="772"/>
                </a:cubicBezTo>
                <a:cubicBezTo>
                  <a:pt x="842" y="747"/>
                  <a:pt x="857" y="693"/>
                  <a:pt x="857" y="693"/>
                </a:cubicBezTo>
                <a:cubicBezTo>
                  <a:pt x="843" y="611"/>
                  <a:pt x="819" y="536"/>
                  <a:pt x="792" y="458"/>
                </a:cubicBezTo>
                <a:cubicBezTo>
                  <a:pt x="783" y="432"/>
                  <a:pt x="784" y="399"/>
                  <a:pt x="765" y="379"/>
                </a:cubicBezTo>
                <a:cubicBezTo>
                  <a:pt x="755" y="369"/>
                  <a:pt x="739" y="370"/>
                  <a:pt x="726" y="366"/>
                </a:cubicBezTo>
                <a:cubicBezTo>
                  <a:pt x="707" y="338"/>
                  <a:pt x="680" y="316"/>
                  <a:pt x="661" y="288"/>
                </a:cubicBezTo>
                <a:cubicBezTo>
                  <a:pt x="653" y="276"/>
                  <a:pt x="655" y="260"/>
                  <a:pt x="648" y="248"/>
                </a:cubicBezTo>
                <a:cubicBezTo>
                  <a:pt x="642" y="237"/>
                  <a:pt x="629" y="232"/>
                  <a:pt x="621" y="222"/>
                </a:cubicBezTo>
                <a:cubicBezTo>
                  <a:pt x="611" y="210"/>
                  <a:pt x="606" y="194"/>
                  <a:pt x="595" y="183"/>
                </a:cubicBezTo>
                <a:cubicBezTo>
                  <a:pt x="546" y="134"/>
                  <a:pt x="461" y="134"/>
                  <a:pt x="399" y="117"/>
                </a:cubicBezTo>
                <a:cubicBezTo>
                  <a:pt x="313" y="93"/>
                  <a:pt x="246" y="53"/>
                  <a:pt x="163" y="26"/>
                </a:cubicBezTo>
                <a:cubicBezTo>
                  <a:pt x="137" y="17"/>
                  <a:pt x="112" y="0"/>
                  <a:pt x="85" y="0"/>
                </a:cubicBezTo>
                <a:cubicBezTo>
                  <a:pt x="59" y="0"/>
                  <a:pt x="32" y="0"/>
                  <a:pt x="6" y="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24582" name="Picture 8" descr="BL00071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581400"/>
            <a:ext cx="1438275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Freeform 19"/>
          <p:cNvSpPr>
            <a:spLocks/>
          </p:cNvSpPr>
          <p:nvPr/>
        </p:nvSpPr>
        <p:spPr bwMode="auto">
          <a:xfrm>
            <a:off x="-6350" y="5237163"/>
            <a:ext cx="3451225" cy="1392237"/>
          </a:xfrm>
          <a:custGeom>
            <a:avLst/>
            <a:gdLst>
              <a:gd name="T0" fmla="*/ 10080624 w 2174"/>
              <a:gd name="T1" fmla="*/ 0 h 877"/>
              <a:gd name="T2" fmla="*/ 1461690365 w 2174"/>
              <a:gd name="T3" fmla="*/ 98285262 h 877"/>
              <a:gd name="T4" fmla="*/ 2089210180 w 2174"/>
              <a:gd name="T5" fmla="*/ 231854326 h 877"/>
              <a:gd name="T6" fmla="*/ 2147483647 w 2174"/>
              <a:gd name="T7" fmla="*/ 196572112 h 877"/>
              <a:gd name="T8" fmla="*/ 2147483647 w 2174"/>
              <a:gd name="T9" fmla="*/ 196572112 h 877"/>
              <a:gd name="T10" fmla="*/ 2147483647 w 2174"/>
              <a:gd name="T11" fmla="*/ 461187704 h 877"/>
              <a:gd name="T12" fmla="*/ 2147483647 w 2174"/>
              <a:gd name="T13" fmla="*/ 957659161 h 877"/>
              <a:gd name="T14" fmla="*/ 2147483647 w 2174"/>
              <a:gd name="T15" fmla="*/ 1219755244 h 877"/>
              <a:gd name="T16" fmla="*/ 2147483647 w 2174"/>
              <a:gd name="T17" fmla="*/ 2147483647 h 877"/>
              <a:gd name="T18" fmla="*/ 2147483647 w 2174"/>
              <a:gd name="T19" fmla="*/ 2147483647 h 877"/>
              <a:gd name="T20" fmla="*/ 2147483647 w 2174"/>
              <a:gd name="T21" fmla="*/ 1978321395 h 877"/>
              <a:gd name="T22" fmla="*/ 2147483647 w 2174"/>
              <a:gd name="T23" fmla="*/ 1945560178 h 877"/>
              <a:gd name="T24" fmla="*/ 2147483647 w 2174"/>
              <a:gd name="T25" fmla="*/ 1781749333 h 877"/>
              <a:gd name="T26" fmla="*/ 1791831876 w 2174"/>
              <a:gd name="T27" fmla="*/ 1748988116 h 877"/>
              <a:gd name="T28" fmla="*/ 1396166332 w 2174"/>
              <a:gd name="T29" fmla="*/ 1615418730 h 877"/>
              <a:gd name="T30" fmla="*/ 1297881076 w 2174"/>
              <a:gd name="T31" fmla="*/ 1582657513 h 877"/>
              <a:gd name="T32" fmla="*/ 1197074872 w 2174"/>
              <a:gd name="T33" fmla="*/ 1549894709 h 877"/>
              <a:gd name="T34" fmla="*/ 768648303 w 2174"/>
              <a:gd name="T35" fmla="*/ 1320561430 h 877"/>
              <a:gd name="T36" fmla="*/ 637600237 w 2174"/>
              <a:gd name="T37" fmla="*/ 1154231224 h 877"/>
              <a:gd name="T38" fmla="*/ 536794032 w 2174"/>
              <a:gd name="T39" fmla="*/ 1088707203 h 877"/>
              <a:gd name="T40" fmla="*/ 372983057 w 2174"/>
              <a:gd name="T41" fmla="*/ 922376996 h 877"/>
              <a:gd name="T42" fmla="*/ 75604678 w 2174"/>
              <a:gd name="T43" fmla="*/ 693041932 h 877"/>
              <a:gd name="T44" fmla="*/ 10080624 w 2174"/>
              <a:gd name="T45" fmla="*/ 0 h 87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174"/>
              <a:gd name="T70" fmla="*/ 0 h 877"/>
              <a:gd name="T71" fmla="*/ 2174 w 2174"/>
              <a:gd name="T72" fmla="*/ 877 h 877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174" h="877">
                <a:moveTo>
                  <a:pt x="4" y="0"/>
                </a:moveTo>
                <a:cubicBezTo>
                  <a:pt x="182" y="44"/>
                  <a:pt x="397" y="29"/>
                  <a:pt x="580" y="39"/>
                </a:cubicBezTo>
                <a:cubicBezTo>
                  <a:pt x="665" y="53"/>
                  <a:pt x="745" y="77"/>
                  <a:pt x="829" y="92"/>
                </a:cubicBezTo>
                <a:cubicBezTo>
                  <a:pt x="1064" y="50"/>
                  <a:pt x="1255" y="71"/>
                  <a:pt x="1509" y="78"/>
                </a:cubicBezTo>
                <a:cubicBezTo>
                  <a:pt x="1539" y="77"/>
                  <a:pt x="2071" y="49"/>
                  <a:pt x="2164" y="78"/>
                </a:cubicBezTo>
                <a:cubicBezTo>
                  <a:pt x="2174" y="81"/>
                  <a:pt x="2143" y="169"/>
                  <a:pt x="2138" y="183"/>
                </a:cubicBezTo>
                <a:cubicBezTo>
                  <a:pt x="2134" y="249"/>
                  <a:pt x="2133" y="315"/>
                  <a:pt x="2125" y="380"/>
                </a:cubicBezTo>
                <a:cubicBezTo>
                  <a:pt x="2120" y="415"/>
                  <a:pt x="2099" y="484"/>
                  <a:pt x="2099" y="484"/>
                </a:cubicBezTo>
                <a:cubicBezTo>
                  <a:pt x="2083" y="619"/>
                  <a:pt x="2068" y="739"/>
                  <a:pt x="2059" y="877"/>
                </a:cubicBezTo>
                <a:cubicBezTo>
                  <a:pt x="1963" y="873"/>
                  <a:pt x="1867" y="871"/>
                  <a:pt x="1771" y="864"/>
                </a:cubicBezTo>
                <a:cubicBezTo>
                  <a:pt x="1655" y="855"/>
                  <a:pt x="1549" y="792"/>
                  <a:pt x="1431" y="785"/>
                </a:cubicBezTo>
                <a:cubicBezTo>
                  <a:pt x="1322" y="778"/>
                  <a:pt x="1213" y="776"/>
                  <a:pt x="1104" y="772"/>
                </a:cubicBezTo>
                <a:cubicBezTo>
                  <a:pt x="1024" y="756"/>
                  <a:pt x="948" y="717"/>
                  <a:pt x="868" y="707"/>
                </a:cubicBezTo>
                <a:cubicBezTo>
                  <a:pt x="816" y="701"/>
                  <a:pt x="763" y="698"/>
                  <a:pt x="711" y="694"/>
                </a:cubicBezTo>
                <a:cubicBezTo>
                  <a:pt x="571" y="648"/>
                  <a:pt x="693" y="689"/>
                  <a:pt x="554" y="641"/>
                </a:cubicBezTo>
                <a:cubicBezTo>
                  <a:pt x="541" y="637"/>
                  <a:pt x="528" y="632"/>
                  <a:pt x="515" y="628"/>
                </a:cubicBezTo>
                <a:cubicBezTo>
                  <a:pt x="502" y="624"/>
                  <a:pt x="475" y="615"/>
                  <a:pt x="475" y="615"/>
                </a:cubicBezTo>
                <a:cubicBezTo>
                  <a:pt x="421" y="579"/>
                  <a:pt x="356" y="566"/>
                  <a:pt x="305" y="524"/>
                </a:cubicBezTo>
                <a:cubicBezTo>
                  <a:pt x="237" y="468"/>
                  <a:pt x="325" y="529"/>
                  <a:pt x="253" y="458"/>
                </a:cubicBezTo>
                <a:cubicBezTo>
                  <a:pt x="242" y="447"/>
                  <a:pt x="225" y="442"/>
                  <a:pt x="213" y="432"/>
                </a:cubicBezTo>
                <a:cubicBezTo>
                  <a:pt x="190" y="412"/>
                  <a:pt x="170" y="388"/>
                  <a:pt x="148" y="366"/>
                </a:cubicBezTo>
                <a:cubicBezTo>
                  <a:pt x="113" y="331"/>
                  <a:pt x="65" y="310"/>
                  <a:pt x="30" y="275"/>
                </a:cubicBezTo>
                <a:cubicBezTo>
                  <a:pt x="0" y="186"/>
                  <a:pt x="4" y="92"/>
                  <a:pt x="4" y="0"/>
                </a:cubicBezTo>
                <a:close/>
              </a:path>
            </a:pathLst>
          </a:custGeom>
          <a:solidFill>
            <a:srgbClr val="FC623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4584" name="Freeform 20"/>
          <p:cNvSpPr>
            <a:spLocks/>
          </p:cNvSpPr>
          <p:nvPr/>
        </p:nvSpPr>
        <p:spPr bwMode="auto">
          <a:xfrm>
            <a:off x="5319713" y="5121275"/>
            <a:ext cx="1914525" cy="1547813"/>
          </a:xfrm>
          <a:custGeom>
            <a:avLst/>
            <a:gdLst>
              <a:gd name="T0" fmla="*/ 264617192 w 1206"/>
              <a:gd name="T1" fmla="*/ 85685344 h 975"/>
              <a:gd name="T2" fmla="*/ 231854380 w 1206"/>
              <a:gd name="T3" fmla="*/ 844253596 h 975"/>
              <a:gd name="T4" fmla="*/ 65524061 w 1206"/>
              <a:gd name="T5" fmla="*/ 1370965496 h 975"/>
              <a:gd name="T6" fmla="*/ 100806234 w 1206"/>
              <a:gd name="T7" fmla="*/ 1733868420 h 975"/>
              <a:gd name="T8" fmla="*/ 199093107 w 1206"/>
              <a:gd name="T9" fmla="*/ 2147483647 h 975"/>
              <a:gd name="T10" fmla="*/ 660280869 w 1206"/>
              <a:gd name="T11" fmla="*/ 2147483647 h 975"/>
              <a:gd name="T12" fmla="*/ 1121470268 w 1206"/>
              <a:gd name="T13" fmla="*/ 2147483647 h 975"/>
              <a:gd name="T14" fmla="*/ 1517133845 w 1206"/>
              <a:gd name="T15" fmla="*/ 2147483647 h 975"/>
              <a:gd name="T16" fmla="*/ 2147483647 w 1206"/>
              <a:gd name="T17" fmla="*/ 1832155314 h 975"/>
              <a:gd name="T18" fmla="*/ 2147483647 w 1206"/>
              <a:gd name="T19" fmla="*/ 1436489564 h 975"/>
              <a:gd name="T20" fmla="*/ 2147483647 w 1206"/>
              <a:gd name="T21" fmla="*/ 52924104 h 975"/>
              <a:gd name="T22" fmla="*/ 1418848585 w 1206"/>
              <a:gd name="T23" fmla="*/ 85685344 h 975"/>
              <a:gd name="T24" fmla="*/ 264617192 w 1206"/>
              <a:gd name="T25" fmla="*/ 85685344 h 97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6"/>
              <a:gd name="T40" fmla="*/ 0 h 975"/>
              <a:gd name="T41" fmla="*/ 1206 w 1206"/>
              <a:gd name="T42" fmla="*/ 975 h 97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6" h="975">
                <a:moveTo>
                  <a:pt x="105" y="34"/>
                </a:moveTo>
                <a:cubicBezTo>
                  <a:pt x="101" y="134"/>
                  <a:pt x="99" y="235"/>
                  <a:pt x="92" y="335"/>
                </a:cubicBezTo>
                <a:cubicBezTo>
                  <a:pt x="87" y="410"/>
                  <a:pt x="45" y="473"/>
                  <a:pt x="26" y="544"/>
                </a:cubicBezTo>
                <a:cubicBezTo>
                  <a:pt x="31" y="592"/>
                  <a:pt x="40" y="640"/>
                  <a:pt x="40" y="688"/>
                </a:cubicBezTo>
                <a:cubicBezTo>
                  <a:pt x="40" y="789"/>
                  <a:pt x="0" y="779"/>
                  <a:pt x="79" y="858"/>
                </a:cubicBezTo>
                <a:cubicBezTo>
                  <a:pt x="117" y="975"/>
                  <a:pt x="112" y="938"/>
                  <a:pt x="262" y="924"/>
                </a:cubicBezTo>
                <a:cubicBezTo>
                  <a:pt x="356" y="893"/>
                  <a:pt x="255" y="923"/>
                  <a:pt x="445" y="898"/>
                </a:cubicBezTo>
                <a:cubicBezTo>
                  <a:pt x="498" y="891"/>
                  <a:pt x="549" y="878"/>
                  <a:pt x="602" y="871"/>
                </a:cubicBezTo>
                <a:cubicBezTo>
                  <a:pt x="767" y="817"/>
                  <a:pt x="933" y="772"/>
                  <a:pt x="1100" y="727"/>
                </a:cubicBezTo>
                <a:cubicBezTo>
                  <a:pt x="1119" y="671"/>
                  <a:pt x="1101" y="627"/>
                  <a:pt x="1087" y="570"/>
                </a:cubicBezTo>
                <a:cubicBezTo>
                  <a:pt x="1106" y="403"/>
                  <a:pt x="1206" y="126"/>
                  <a:pt x="1048" y="21"/>
                </a:cubicBezTo>
                <a:cubicBezTo>
                  <a:pt x="886" y="25"/>
                  <a:pt x="725" y="34"/>
                  <a:pt x="563" y="34"/>
                </a:cubicBezTo>
                <a:cubicBezTo>
                  <a:pt x="66" y="34"/>
                  <a:pt x="343" y="0"/>
                  <a:pt x="105" y="34"/>
                </a:cubicBezTo>
                <a:close/>
              </a:path>
            </a:pathLst>
          </a:custGeom>
          <a:solidFill>
            <a:srgbClr val="A4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4585" name="Freeform 21"/>
          <p:cNvSpPr>
            <a:spLocks/>
          </p:cNvSpPr>
          <p:nvPr/>
        </p:nvSpPr>
        <p:spPr bwMode="auto">
          <a:xfrm>
            <a:off x="2776538" y="3824288"/>
            <a:ext cx="2027237" cy="1579562"/>
          </a:xfrm>
          <a:custGeom>
            <a:avLst/>
            <a:gdLst>
              <a:gd name="T0" fmla="*/ 408265155 w 1277"/>
              <a:gd name="T1" fmla="*/ 32761231 h 995"/>
              <a:gd name="T2" fmla="*/ 178930237 w 1277"/>
              <a:gd name="T3" fmla="*/ 824090035 h 995"/>
              <a:gd name="T4" fmla="*/ 78124026 w 1277"/>
              <a:gd name="T5" fmla="*/ 2011084351 h 995"/>
              <a:gd name="T6" fmla="*/ 12599983 w 1277"/>
              <a:gd name="T7" fmla="*/ 2147483647 h 995"/>
              <a:gd name="T8" fmla="*/ 45362796 w 1277"/>
              <a:gd name="T9" fmla="*/ 2147483647 h 995"/>
              <a:gd name="T10" fmla="*/ 211693091 w 1277"/>
              <a:gd name="T11" fmla="*/ 2147483647 h 995"/>
              <a:gd name="T12" fmla="*/ 937497932 w 1277"/>
              <a:gd name="T13" fmla="*/ 2147483647 h 995"/>
              <a:gd name="T14" fmla="*/ 2147483647 w 1277"/>
              <a:gd name="T15" fmla="*/ 2147483647 h 995"/>
              <a:gd name="T16" fmla="*/ 2147483647 w 1277"/>
              <a:gd name="T17" fmla="*/ 1318040581 h 995"/>
              <a:gd name="T18" fmla="*/ 2147483647 w 1277"/>
              <a:gd name="T19" fmla="*/ 65524050 h 995"/>
              <a:gd name="T20" fmla="*/ 2147483647 w 1277"/>
              <a:gd name="T21" fmla="*/ 32761231 h 995"/>
              <a:gd name="T22" fmla="*/ 1101307192 w 1277"/>
              <a:gd name="T23" fmla="*/ 0 h 995"/>
              <a:gd name="T24" fmla="*/ 408265155 w 1277"/>
              <a:gd name="T25" fmla="*/ 32761231 h 99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77"/>
              <a:gd name="T40" fmla="*/ 0 h 995"/>
              <a:gd name="T41" fmla="*/ 1277 w 1277"/>
              <a:gd name="T42" fmla="*/ 995 h 99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77" h="995">
                <a:moveTo>
                  <a:pt x="162" y="13"/>
                </a:moveTo>
                <a:cubicBezTo>
                  <a:pt x="195" y="111"/>
                  <a:pt x="127" y="242"/>
                  <a:pt x="71" y="327"/>
                </a:cubicBezTo>
                <a:cubicBezTo>
                  <a:pt x="30" y="490"/>
                  <a:pt x="44" y="613"/>
                  <a:pt x="31" y="798"/>
                </a:cubicBezTo>
                <a:cubicBezTo>
                  <a:pt x="29" y="834"/>
                  <a:pt x="12" y="868"/>
                  <a:pt x="5" y="903"/>
                </a:cubicBezTo>
                <a:cubicBezTo>
                  <a:pt x="9" y="925"/>
                  <a:pt x="0" y="956"/>
                  <a:pt x="18" y="968"/>
                </a:cubicBezTo>
                <a:cubicBezTo>
                  <a:pt x="37" y="980"/>
                  <a:pt x="62" y="955"/>
                  <a:pt x="84" y="955"/>
                </a:cubicBezTo>
                <a:cubicBezTo>
                  <a:pt x="178" y="955"/>
                  <a:pt x="279" y="982"/>
                  <a:pt x="372" y="995"/>
                </a:cubicBezTo>
                <a:cubicBezTo>
                  <a:pt x="638" y="975"/>
                  <a:pt x="903" y="957"/>
                  <a:pt x="1170" y="942"/>
                </a:cubicBezTo>
                <a:cubicBezTo>
                  <a:pt x="1217" y="801"/>
                  <a:pt x="1181" y="666"/>
                  <a:pt x="1157" y="523"/>
                </a:cubicBezTo>
                <a:cubicBezTo>
                  <a:pt x="1148" y="197"/>
                  <a:pt x="1277" y="57"/>
                  <a:pt x="1026" y="26"/>
                </a:cubicBezTo>
                <a:cubicBezTo>
                  <a:pt x="982" y="21"/>
                  <a:pt x="939" y="15"/>
                  <a:pt x="895" y="13"/>
                </a:cubicBezTo>
                <a:cubicBezTo>
                  <a:pt x="742" y="6"/>
                  <a:pt x="590" y="4"/>
                  <a:pt x="437" y="0"/>
                </a:cubicBezTo>
                <a:cubicBezTo>
                  <a:pt x="189" y="14"/>
                  <a:pt x="280" y="13"/>
                  <a:pt x="162" y="13"/>
                </a:cubicBezTo>
                <a:close/>
              </a:path>
            </a:pathLst>
          </a:custGeom>
          <a:solidFill>
            <a:srgbClr val="FFFF9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4586" name="Freeform 22"/>
          <p:cNvSpPr>
            <a:spLocks/>
          </p:cNvSpPr>
          <p:nvPr/>
        </p:nvSpPr>
        <p:spPr bwMode="auto">
          <a:xfrm>
            <a:off x="4491038" y="3862388"/>
            <a:ext cx="2833687" cy="1416050"/>
          </a:xfrm>
          <a:custGeom>
            <a:avLst/>
            <a:gdLst>
              <a:gd name="T0" fmla="*/ 327620264 w 1785"/>
              <a:gd name="T1" fmla="*/ 2147483647 h 892"/>
              <a:gd name="T2" fmla="*/ 2147483647 w 1785"/>
              <a:gd name="T3" fmla="*/ 2147483647 h 892"/>
              <a:gd name="T4" fmla="*/ 2147483647 w 1785"/>
              <a:gd name="T5" fmla="*/ 2016125242 h 892"/>
              <a:gd name="T6" fmla="*/ 2147483647 w 1785"/>
              <a:gd name="T7" fmla="*/ 1522174355 h 892"/>
              <a:gd name="T8" fmla="*/ 2147483647 w 1785"/>
              <a:gd name="T9" fmla="*/ 531753815 h 892"/>
              <a:gd name="T10" fmla="*/ 2147483647 w 1785"/>
              <a:gd name="T11" fmla="*/ 498990999 h 892"/>
              <a:gd name="T12" fmla="*/ 2147483647 w 1785"/>
              <a:gd name="T13" fmla="*/ 269657538 h 892"/>
              <a:gd name="T14" fmla="*/ 259575282 w 1785"/>
              <a:gd name="T15" fmla="*/ 37803140 h 892"/>
              <a:gd name="T16" fmla="*/ 30241874 w 1785"/>
              <a:gd name="T17" fmla="*/ 70564380 h 892"/>
              <a:gd name="T18" fmla="*/ 161289977 w 1785"/>
              <a:gd name="T19" fmla="*/ 269657538 h 892"/>
              <a:gd name="T20" fmla="*/ 226814060 w 1785"/>
              <a:gd name="T21" fmla="*/ 498990999 h 892"/>
              <a:gd name="T22" fmla="*/ 128527167 w 1785"/>
              <a:gd name="T23" fmla="*/ 1456650311 h 892"/>
              <a:gd name="T24" fmla="*/ 327620264 w 1785"/>
              <a:gd name="T25" fmla="*/ 2147483647 h 89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785"/>
              <a:gd name="T40" fmla="*/ 0 h 892"/>
              <a:gd name="T41" fmla="*/ 1785 w 1785"/>
              <a:gd name="T42" fmla="*/ 892 h 89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785" h="892">
                <a:moveTo>
                  <a:pt x="130" y="892"/>
                </a:moveTo>
                <a:cubicBezTo>
                  <a:pt x="574" y="860"/>
                  <a:pt x="1020" y="868"/>
                  <a:pt x="1465" y="853"/>
                </a:cubicBezTo>
                <a:cubicBezTo>
                  <a:pt x="1539" y="841"/>
                  <a:pt x="1634" y="855"/>
                  <a:pt x="1687" y="800"/>
                </a:cubicBezTo>
                <a:cubicBezTo>
                  <a:pt x="1727" y="685"/>
                  <a:pt x="1717" y="749"/>
                  <a:pt x="1700" y="604"/>
                </a:cubicBezTo>
                <a:cubicBezTo>
                  <a:pt x="1690" y="320"/>
                  <a:pt x="1785" y="241"/>
                  <a:pt x="1570" y="211"/>
                </a:cubicBezTo>
                <a:cubicBezTo>
                  <a:pt x="1535" y="206"/>
                  <a:pt x="1500" y="202"/>
                  <a:pt x="1465" y="198"/>
                </a:cubicBezTo>
                <a:cubicBezTo>
                  <a:pt x="1400" y="176"/>
                  <a:pt x="1351" y="123"/>
                  <a:pt x="1282" y="107"/>
                </a:cubicBezTo>
                <a:cubicBezTo>
                  <a:pt x="898" y="17"/>
                  <a:pt x="494" y="24"/>
                  <a:pt x="103" y="15"/>
                </a:cubicBezTo>
                <a:cubicBezTo>
                  <a:pt x="73" y="19"/>
                  <a:pt x="24" y="0"/>
                  <a:pt x="12" y="28"/>
                </a:cubicBezTo>
                <a:cubicBezTo>
                  <a:pt x="0" y="57"/>
                  <a:pt x="64" y="107"/>
                  <a:pt x="64" y="107"/>
                </a:cubicBezTo>
                <a:cubicBezTo>
                  <a:pt x="72" y="138"/>
                  <a:pt x="90" y="166"/>
                  <a:pt x="90" y="198"/>
                </a:cubicBezTo>
                <a:cubicBezTo>
                  <a:pt x="90" y="356"/>
                  <a:pt x="74" y="440"/>
                  <a:pt x="51" y="578"/>
                </a:cubicBezTo>
                <a:cubicBezTo>
                  <a:pt x="58" y="651"/>
                  <a:pt x="69" y="835"/>
                  <a:pt x="130" y="892"/>
                </a:cubicBezTo>
                <a:close/>
              </a:path>
            </a:pathLst>
          </a:custGeom>
          <a:solidFill>
            <a:srgbClr val="DCD7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24587" name="Picture 23" descr="j00946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52688" y="1981200"/>
            <a:ext cx="1444625" cy="304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8" name="Picture 27" descr="BL00071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4876800"/>
            <a:ext cx="1514475" cy="147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9" name="Picture 28" descr="BL00345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3584575"/>
            <a:ext cx="1752600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0" name="Picture 30" descr="j00946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2900" y="2971800"/>
            <a:ext cx="1446213" cy="304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1" name="Picture 32" descr="j00946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981200"/>
            <a:ext cx="1408113" cy="296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2" name="AutoShape 34"/>
          <p:cNvSpPr>
            <a:spLocks noChangeArrowheads="1"/>
          </p:cNvSpPr>
          <p:nvPr/>
        </p:nvSpPr>
        <p:spPr bwMode="auto">
          <a:xfrm>
            <a:off x="2438400" y="0"/>
            <a:ext cx="6705600" cy="1828800"/>
          </a:xfrm>
          <a:prstGeom prst="wedgeRoundRectCallout">
            <a:avLst>
              <a:gd name="adj1" fmla="val 875"/>
              <a:gd name="adj2" fmla="val 80731"/>
              <a:gd name="adj3" fmla="val 16667"/>
            </a:avLst>
          </a:prstGeom>
          <a:solidFill>
            <a:srgbClr val="FFFF99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600" dirty="0"/>
              <a:t>Thank you lords for this fief. We promise loyalty, military service, &amp; a portion of our food</a:t>
            </a:r>
          </a:p>
        </p:txBody>
      </p:sp>
      <p:pic>
        <p:nvPicPr>
          <p:cNvPr id="24593" name="Picture 35" descr="j00946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2895600"/>
            <a:ext cx="1554163" cy="326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21336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3" name="Oval 3"/>
          <p:cNvSpPr>
            <a:spLocks noChangeArrowheads="1"/>
          </p:cNvSpPr>
          <p:nvPr/>
        </p:nvSpPr>
        <p:spPr bwMode="auto">
          <a:xfrm>
            <a:off x="0" y="3886200"/>
            <a:ext cx="8382000" cy="2667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4" name="Freeform 4"/>
          <p:cNvSpPr>
            <a:spLocks/>
          </p:cNvSpPr>
          <p:nvPr/>
        </p:nvSpPr>
        <p:spPr bwMode="auto">
          <a:xfrm>
            <a:off x="-3175" y="5106988"/>
            <a:ext cx="7361238" cy="1543050"/>
          </a:xfrm>
          <a:custGeom>
            <a:avLst/>
            <a:gdLst>
              <a:gd name="T0" fmla="*/ 70564375 w 4637"/>
              <a:gd name="T1" fmla="*/ 206652810 h 972"/>
              <a:gd name="T2" fmla="*/ 1587698273 w 4637"/>
              <a:gd name="T3" fmla="*/ 304939723 h 972"/>
              <a:gd name="T4" fmla="*/ 2147483647 w 4637"/>
              <a:gd name="T5" fmla="*/ 403224998 h 972"/>
              <a:gd name="T6" fmla="*/ 2147483647 w 4637"/>
              <a:gd name="T7" fmla="*/ 370463769 h 972"/>
              <a:gd name="T8" fmla="*/ 2147483647 w 4637"/>
              <a:gd name="T9" fmla="*/ 173891581 h 972"/>
              <a:gd name="T10" fmla="*/ 2147483647 w 4637"/>
              <a:gd name="T11" fmla="*/ 108367535 h 972"/>
              <a:gd name="T12" fmla="*/ 2147483647 w 4637"/>
              <a:gd name="T13" fmla="*/ 7561264 h 972"/>
              <a:gd name="T14" fmla="*/ 2147483647 w 4637"/>
              <a:gd name="T15" fmla="*/ 141128764 h 972"/>
              <a:gd name="T16" fmla="*/ 2147483647 w 4637"/>
              <a:gd name="T17" fmla="*/ 834172700 h 972"/>
              <a:gd name="T18" fmla="*/ 2147483647 w 4637"/>
              <a:gd name="T19" fmla="*/ 1360884430 h 972"/>
              <a:gd name="T20" fmla="*/ 2147483647 w 4637"/>
              <a:gd name="T21" fmla="*/ 1592738747 h 972"/>
              <a:gd name="T22" fmla="*/ 2147483647 w 4637"/>
              <a:gd name="T23" fmla="*/ 1854835328 h 972"/>
              <a:gd name="T24" fmla="*/ 2147483647 w 4637"/>
              <a:gd name="T25" fmla="*/ 2021165599 h 972"/>
              <a:gd name="T26" fmla="*/ 2147483647 w 4637"/>
              <a:gd name="T27" fmla="*/ 2119452461 h 972"/>
              <a:gd name="T28" fmla="*/ 2147483647 w 4637"/>
              <a:gd name="T29" fmla="*/ 2147483647 h 972"/>
              <a:gd name="T30" fmla="*/ 2147483647 w 4637"/>
              <a:gd name="T31" fmla="*/ 2147483647 h 972"/>
              <a:gd name="T32" fmla="*/ 2147483647 w 4637"/>
              <a:gd name="T33" fmla="*/ 2147483647 h 972"/>
              <a:gd name="T34" fmla="*/ 2147483647 w 4637"/>
              <a:gd name="T35" fmla="*/ 2147483647 h 972"/>
              <a:gd name="T36" fmla="*/ 2147483647 w 4637"/>
              <a:gd name="T37" fmla="*/ 2147483647 h 972"/>
              <a:gd name="T38" fmla="*/ 2147483647 w 4637"/>
              <a:gd name="T39" fmla="*/ 2147483647 h 972"/>
              <a:gd name="T40" fmla="*/ 2147483647 w 4637"/>
              <a:gd name="T41" fmla="*/ 2119452461 h 972"/>
              <a:gd name="T42" fmla="*/ 2147483647 w 4637"/>
              <a:gd name="T43" fmla="*/ 1955641553 h 972"/>
              <a:gd name="T44" fmla="*/ 1754028924 w 4637"/>
              <a:gd name="T45" fmla="*/ 1756550053 h 972"/>
              <a:gd name="T46" fmla="*/ 1224795902 w 4637"/>
              <a:gd name="T47" fmla="*/ 1559977518 h 972"/>
              <a:gd name="T48" fmla="*/ 269657516 w 4637"/>
              <a:gd name="T49" fmla="*/ 1030744838 h 972"/>
              <a:gd name="T50" fmla="*/ 37803137 w 4637"/>
              <a:gd name="T51" fmla="*/ 471270093 h 972"/>
              <a:gd name="T52" fmla="*/ 5040312 w 4637"/>
              <a:gd name="T53" fmla="*/ 370463769 h 972"/>
              <a:gd name="T54" fmla="*/ 70564375 w 4637"/>
              <a:gd name="T55" fmla="*/ 206652810 h 97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637"/>
              <a:gd name="T85" fmla="*/ 0 h 972"/>
              <a:gd name="T86" fmla="*/ 4637 w 4637"/>
              <a:gd name="T87" fmla="*/ 972 h 97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637" h="972">
                <a:moveTo>
                  <a:pt x="28" y="82"/>
                </a:moveTo>
                <a:cubicBezTo>
                  <a:pt x="229" y="94"/>
                  <a:pt x="429" y="109"/>
                  <a:pt x="630" y="121"/>
                </a:cubicBezTo>
                <a:cubicBezTo>
                  <a:pt x="708" y="131"/>
                  <a:pt x="776" y="147"/>
                  <a:pt x="853" y="160"/>
                </a:cubicBezTo>
                <a:cubicBezTo>
                  <a:pt x="1359" y="156"/>
                  <a:pt x="1865" y="155"/>
                  <a:pt x="2371" y="147"/>
                </a:cubicBezTo>
                <a:cubicBezTo>
                  <a:pt x="2498" y="145"/>
                  <a:pt x="2618" y="74"/>
                  <a:pt x="2751" y="69"/>
                </a:cubicBezTo>
                <a:cubicBezTo>
                  <a:pt x="3074" y="57"/>
                  <a:pt x="3397" y="52"/>
                  <a:pt x="3720" y="43"/>
                </a:cubicBezTo>
                <a:cubicBezTo>
                  <a:pt x="3863" y="19"/>
                  <a:pt x="4008" y="17"/>
                  <a:pt x="4152" y="3"/>
                </a:cubicBezTo>
                <a:cubicBezTo>
                  <a:pt x="4225" y="8"/>
                  <a:pt x="4499" y="0"/>
                  <a:pt x="4558" y="56"/>
                </a:cubicBezTo>
                <a:cubicBezTo>
                  <a:pt x="4588" y="146"/>
                  <a:pt x="4613" y="238"/>
                  <a:pt x="4636" y="331"/>
                </a:cubicBezTo>
                <a:cubicBezTo>
                  <a:pt x="4620" y="489"/>
                  <a:pt x="4637" y="420"/>
                  <a:pt x="4597" y="540"/>
                </a:cubicBezTo>
                <a:cubicBezTo>
                  <a:pt x="4597" y="540"/>
                  <a:pt x="4577" y="626"/>
                  <a:pt x="4571" y="632"/>
                </a:cubicBezTo>
                <a:cubicBezTo>
                  <a:pt x="4508" y="695"/>
                  <a:pt x="4415" y="708"/>
                  <a:pt x="4335" y="736"/>
                </a:cubicBezTo>
                <a:cubicBezTo>
                  <a:pt x="4262" y="761"/>
                  <a:pt x="4187" y="778"/>
                  <a:pt x="4113" y="802"/>
                </a:cubicBezTo>
                <a:cubicBezTo>
                  <a:pt x="4077" y="814"/>
                  <a:pt x="4032" y="837"/>
                  <a:pt x="3995" y="841"/>
                </a:cubicBezTo>
                <a:cubicBezTo>
                  <a:pt x="3846" y="857"/>
                  <a:pt x="3916" y="848"/>
                  <a:pt x="3785" y="867"/>
                </a:cubicBezTo>
                <a:cubicBezTo>
                  <a:pt x="3649" y="914"/>
                  <a:pt x="3644" y="909"/>
                  <a:pt x="3471" y="920"/>
                </a:cubicBezTo>
                <a:cubicBezTo>
                  <a:pt x="3454" y="924"/>
                  <a:pt x="3436" y="929"/>
                  <a:pt x="3419" y="933"/>
                </a:cubicBezTo>
                <a:cubicBezTo>
                  <a:pt x="3397" y="938"/>
                  <a:pt x="3375" y="941"/>
                  <a:pt x="3353" y="946"/>
                </a:cubicBezTo>
                <a:cubicBezTo>
                  <a:pt x="3318" y="954"/>
                  <a:pt x="3249" y="972"/>
                  <a:pt x="3249" y="972"/>
                </a:cubicBezTo>
                <a:cubicBezTo>
                  <a:pt x="2766" y="963"/>
                  <a:pt x="2291" y="936"/>
                  <a:pt x="1809" y="920"/>
                </a:cubicBezTo>
                <a:cubicBezTo>
                  <a:pt x="1683" y="904"/>
                  <a:pt x="1568" y="859"/>
                  <a:pt x="1442" y="841"/>
                </a:cubicBezTo>
                <a:cubicBezTo>
                  <a:pt x="1287" y="819"/>
                  <a:pt x="1123" y="814"/>
                  <a:pt x="971" y="776"/>
                </a:cubicBezTo>
                <a:cubicBezTo>
                  <a:pt x="879" y="753"/>
                  <a:pt x="788" y="720"/>
                  <a:pt x="696" y="697"/>
                </a:cubicBezTo>
                <a:cubicBezTo>
                  <a:pt x="631" y="654"/>
                  <a:pt x="559" y="643"/>
                  <a:pt x="486" y="619"/>
                </a:cubicBezTo>
                <a:cubicBezTo>
                  <a:pt x="365" y="537"/>
                  <a:pt x="250" y="445"/>
                  <a:pt x="107" y="409"/>
                </a:cubicBezTo>
                <a:cubicBezTo>
                  <a:pt x="44" y="317"/>
                  <a:pt x="45" y="292"/>
                  <a:pt x="15" y="187"/>
                </a:cubicBezTo>
                <a:cubicBezTo>
                  <a:pt x="11" y="174"/>
                  <a:pt x="0" y="161"/>
                  <a:pt x="2" y="147"/>
                </a:cubicBezTo>
                <a:cubicBezTo>
                  <a:pt x="5" y="124"/>
                  <a:pt x="19" y="104"/>
                  <a:pt x="28" y="82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5605" name="Freeform 5"/>
          <p:cNvSpPr>
            <a:spLocks/>
          </p:cNvSpPr>
          <p:nvPr/>
        </p:nvSpPr>
        <p:spPr bwMode="auto">
          <a:xfrm>
            <a:off x="7010400" y="4267200"/>
            <a:ext cx="1447800" cy="1931988"/>
          </a:xfrm>
          <a:custGeom>
            <a:avLst/>
            <a:gdLst>
              <a:gd name="T0" fmla="*/ 17123573 w 857"/>
              <a:gd name="T1" fmla="*/ 0 h 1217"/>
              <a:gd name="T2" fmla="*/ 54225767 w 857"/>
              <a:gd name="T3" fmla="*/ 2147483647 h 1217"/>
              <a:gd name="T4" fmla="*/ 91327968 w 857"/>
              <a:gd name="T5" fmla="*/ 2147483647 h 1217"/>
              <a:gd name="T6" fmla="*/ 316794536 w 857"/>
              <a:gd name="T7" fmla="*/ 2147483647 h 1217"/>
              <a:gd name="T8" fmla="*/ 727772066 w 857"/>
              <a:gd name="T9" fmla="*/ 2147483647 h 1217"/>
              <a:gd name="T10" fmla="*/ 950385402 w 857"/>
              <a:gd name="T11" fmla="*/ 2147483647 h 1217"/>
              <a:gd name="T12" fmla="*/ 1549727128 w 857"/>
              <a:gd name="T13" fmla="*/ 2147483647 h 1217"/>
              <a:gd name="T14" fmla="*/ 1960704976 w 857"/>
              <a:gd name="T15" fmla="*/ 2147483647 h 1217"/>
              <a:gd name="T16" fmla="*/ 2034909350 w 857"/>
              <a:gd name="T17" fmla="*/ 2147483647 h 1217"/>
              <a:gd name="T18" fmla="*/ 2147483647 w 857"/>
              <a:gd name="T19" fmla="*/ 1945561142 h 1217"/>
              <a:gd name="T20" fmla="*/ 2147483647 w 857"/>
              <a:gd name="T21" fmla="*/ 1746469620 h 1217"/>
              <a:gd name="T22" fmla="*/ 2147483647 w 857"/>
              <a:gd name="T23" fmla="*/ 1154231795 h 1217"/>
              <a:gd name="T24" fmla="*/ 2147483647 w 857"/>
              <a:gd name="T25" fmla="*/ 955140273 h 1217"/>
              <a:gd name="T26" fmla="*/ 2072011538 w 857"/>
              <a:gd name="T27" fmla="*/ 922377453 h 1217"/>
              <a:gd name="T28" fmla="*/ 1886500601 w 857"/>
              <a:gd name="T29" fmla="*/ 725805095 h 1217"/>
              <a:gd name="T30" fmla="*/ 1849398414 w 857"/>
              <a:gd name="T31" fmla="*/ 624998859 h 1217"/>
              <a:gd name="T32" fmla="*/ 1772340674 w 857"/>
              <a:gd name="T33" fmla="*/ 559474806 h 1217"/>
              <a:gd name="T34" fmla="*/ 1698135877 w 857"/>
              <a:gd name="T35" fmla="*/ 461189520 h 1217"/>
              <a:gd name="T36" fmla="*/ 1138749703 w 857"/>
              <a:gd name="T37" fmla="*/ 294859132 h 1217"/>
              <a:gd name="T38" fmla="*/ 465203390 w 857"/>
              <a:gd name="T39" fmla="*/ 65524078 h 1217"/>
              <a:gd name="T40" fmla="*/ 242590161 w 857"/>
              <a:gd name="T41" fmla="*/ 0 h 1217"/>
              <a:gd name="T42" fmla="*/ 17123573 w 857"/>
              <a:gd name="T43" fmla="*/ 0 h 121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857"/>
              <a:gd name="T67" fmla="*/ 0 h 1217"/>
              <a:gd name="T68" fmla="*/ 857 w 857"/>
              <a:gd name="T69" fmla="*/ 1217 h 1217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857" h="1217">
                <a:moveTo>
                  <a:pt x="6" y="0"/>
                </a:moveTo>
                <a:cubicBezTo>
                  <a:pt x="73" y="201"/>
                  <a:pt x="21" y="785"/>
                  <a:pt x="19" y="890"/>
                </a:cubicBezTo>
                <a:cubicBezTo>
                  <a:pt x="23" y="990"/>
                  <a:pt x="0" y="1096"/>
                  <a:pt x="32" y="1191"/>
                </a:cubicBezTo>
                <a:cubicBezTo>
                  <a:pt x="41" y="1217"/>
                  <a:pt x="85" y="1174"/>
                  <a:pt x="111" y="1165"/>
                </a:cubicBezTo>
                <a:cubicBezTo>
                  <a:pt x="158" y="1149"/>
                  <a:pt x="205" y="1146"/>
                  <a:pt x="255" y="1139"/>
                </a:cubicBezTo>
                <a:cubicBezTo>
                  <a:pt x="283" y="1129"/>
                  <a:pt x="305" y="1108"/>
                  <a:pt x="333" y="1099"/>
                </a:cubicBezTo>
                <a:cubicBezTo>
                  <a:pt x="398" y="1078"/>
                  <a:pt x="484" y="1087"/>
                  <a:pt x="543" y="1047"/>
                </a:cubicBezTo>
                <a:cubicBezTo>
                  <a:pt x="647" y="978"/>
                  <a:pt x="599" y="1017"/>
                  <a:pt x="687" y="929"/>
                </a:cubicBezTo>
                <a:cubicBezTo>
                  <a:pt x="698" y="918"/>
                  <a:pt x="702" y="901"/>
                  <a:pt x="713" y="890"/>
                </a:cubicBezTo>
                <a:cubicBezTo>
                  <a:pt x="752" y="851"/>
                  <a:pt x="807" y="827"/>
                  <a:pt x="831" y="772"/>
                </a:cubicBezTo>
                <a:cubicBezTo>
                  <a:pt x="842" y="747"/>
                  <a:pt x="857" y="693"/>
                  <a:pt x="857" y="693"/>
                </a:cubicBezTo>
                <a:cubicBezTo>
                  <a:pt x="843" y="611"/>
                  <a:pt x="819" y="536"/>
                  <a:pt x="792" y="458"/>
                </a:cubicBezTo>
                <a:cubicBezTo>
                  <a:pt x="783" y="432"/>
                  <a:pt x="784" y="399"/>
                  <a:pt x="765" y="379"/>
                </a:cubicBezTo>
                <a:cubicBezTo>
                  <a:pt x="755" y="369"/>
                  <a:pt x="739" y="370"/>
                  <a:pt x="726" y="366"/>
                </a:cubicBezTo>
                <a:cubicBezTo>
                  <a:pt x="707" y="338"/>
                  <a:pt x="680" y="316"/>
                  <a:pt x="661" y="288"/>
                </a:cubicBezTo>
                <a:cubicBezTo>
                  <a:pt x="653" y="276"/>
                  <a:pt x="655" y="260"/>
                  <a:pt x="648" y="248"/>
                </a:cubicBezTo>
                <a:cubicBezTo>
                  <a:pt x="642" y="237"/>
                  <a:pt x="629" y="232"/>
                  <a:pt x="621" y="222"/>
                </a:cubicBezTo>
                <a:cubicBezTo>
                  <a:pt x="611" y="210"/>
                  <a:pt x="606" y="194"/>
                  <a:pt x="595" y="183"/>
                </a:cubicBezTo>
                <a:cubicBezTo>
                  <a:pt x="546" y="134"/>
                  <a:pt x="461" y="134"/>
                  <a:pt x="399" y="117"/>
                </a:cubicBezTo>
                <a:cubicBezTo>
                  <a:pt x="313" y="93"/>
                  <a:pt x="246" y="53"/>
                  <a:pt x="163" y="26"/>
                </a:cubicBezTo>
                <a:cubicBezTo>
                  <a:pt x="137" y="17"/>
                  <a:pt x="112" y="0"/>
                  <a:pt x="85" y="0"/>
                </a:cubicBezTo>
                <a:cubicBezTo>
                  <a:pt x="59" y="0"/>
                  <a:pt x="32" y="0"/>
                  <a:pt x="6" y="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25606" name="Picture 6" descr="BL00071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581400"/>
            <a:ext cx="1438275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" name="Freeform 7"/>
          <p:cNvSpPr>
            <a:spLocks/>
          </p:cNvSpPr>
          <p:nvPr/>
        </p:nvSpPr>
        <p:spPr bwMode="auto">
          <a:xfrm>
            <a:off x="-6350" y="5237163"/>
            <a:ext cx="3451225" cy="1392237"/>
          </a:xfrm>
          <a:custGeom>
            <a:avLst/>
            <a:gdLst>
              <a:gd name="T0" fmla="*/ 10080624 w 2174"/>
              <a:gd name="T1" fmla="*/ 0 h 877"/>
              <a:gd name="T2" fmla="*/ 1461690365 w 2174"/>
              <a:gd name="T3" fmla="*/ 98285262 h 877"/>
              <a:gd name="T4" fmla="*/ 2089210180 w 2174"/>
              <a:gd name="T5" fmla="*/ 231854326 h 877"/>
              <a:gd name="T6" fmla="*/ 2147483647 w 2174"/>
              <a:gd name="T7" fmla="*/ 196572112 h 877"/>
              <a:gd name="T8" fmla="*/ 2147483647 w 2174"/>
              <a:gd name="T9" fmla="*/ 196572112 h 877"/>
              <a:gd name="T10" fmla="*/ 2147483647 w 2174"/>
              <a:gd name="T11" fmla="*/ 461187704 h 877"/>
              <a:gd name="T12" fmla="*/ 2147483647 w 2174"/>
              <a:gd name="T13" fmla="*/ 957659161 h 877"/>
              <a:gd name="T14" fmla="*/ 2147483647 w 2174"/>
              <a:gd name="T15" fmla="*/ 1219755244 h 877"/>
              <a:gd name="T16" fmla="*/ 2147483647 w 2174"/>
              <a:gd name="T17" fmla="*/ 2147483647 h 877"/>
              <a:gd name="T18" fmla="*/ 2147483647 w 2174"/>
              <a:gd name="T19" fmla="*/ 2147483647 h 877"/>
              <a:gd name="T20" fmla="*/ 2147483647 w 2174"/>
              <a:gd name="T21" fmla="*/ 1978321395 h 877"/>
              <a:gd name="T22" fmla="*/ 2147483647 w 2174"/>
              <a:gd name="T23" fmla="*/ 1945560178 h 877"/>
              <a:gd name="T24" fmla="*/ 2147483647 w 2174"/>
              <a:gd name="T25" fmla="*/ 1781749333 h 877"/>
              <a:gd name="T26" fmla="*/ 1791831876 w 2174"/>
              <a:gd name="T27" fmla="*/ 1748988116 h 877"/>
              <a:gd name="T28" fmla="*/ 1396166332 w 2174"/>
              <a:gd name="T29" fmla="*/ 1615418730 h 877"/>
              <a:gd name="T30" fmla="*/ 1297881076 w 2174"/>
              <a:gd name="T31" fmla="*/ 1582657513 h 877"/>
              <a:gd name="T32" fmla="*/ 1197074872 w 2174"/>
              <a:gd name="T33" fmla="*/ 1549894709 h 877"/>
              <a:gd name="T34" fmla="*/ 768648303 w 2174"/>
              <a:gd name="T35" fmla="*/ 1320561430 h 877"/>
              <a:gd name="T36" fmla="*/ 637600237 w 2174"/>
              <a:gd name="T37" fmla="*/ 1154231224 h 877"/>
              <a:gd name="T38" fmla="*/ 536794032 w 2174"/>
              <a:gd name="T39" fmla="*/ 1088707203 h 877"/>
              <a:gd name="T40" fmla="*/ 372983057 w 2174"/>
              <a:gd name="T41" fmla="*/ 922376996 h 877"/>
              <a:gd name="T42" fmla="*/ 75604678 w 2174"/>
              <a:gd name="T43" fmla="*/ 693041932 h 877"/>
              <a:gd name="T44" fmla="*/ 10080624 w 2174"/>
              <a:gd name="T45" fmla="*/ 0 h 87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174"/>
              <a:gd name="T70" fmla="*/ 0 h 877"/>
              <a:gd name="T71" fmla="*/ 2174 w 2174"/>
              <a:gd name="T72" fmla="*/ 877 h 877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174" h="877">
                <a:moveTo>
                  <a:pt x="4" y="0"/>
                </a:moveTo>
                <a:cubicBezTo>
                  <a:pt x="182" y="44"/>
                  <a:pt x="397" y="29"/>
                  <a:pt x="580" y="39"/>
                </a:cubicBezTo>
                <a:cubicBezTo>
                  <a:pt x="665" y="53"/>
                  <a:pt x="745" y="77"/>
                  <a:pt x="829" y="92"/>
                </a:cubicBezTo>
                <a:cubicBezTo>
                  <a:pt x="1064" y="50"/>
                  <a:pt x="1255" y="71"/>
                  <a:pt x="1509" y="78"/>
                </a:cubicBezTo>
                <a:cubicBezTo>
                  <a:pt x="1539" y="77"/>
                  <a:pt x="2071" y="49"/>
                  <a:pt x="2164" y="78"/>
                </a:cubicBezTo>
                <a:cubicBezTo>
                  <a:pt x="2174" y="81"/>
                  <a:pt x="2143" y="169"/>
                  <a:pt x="2138" y="183"/>
                </a:cubicBezTo>
                <a:cubicBezTo>
                  <a:pt x="2134" y="249"/>
                  <a:pt x="2133" y="315"/>
                  <a:pt x="2125" y="380"/>
                </a:cubicBezTo>
                <a:cubicBezTo>
                  <a:pt x="2120" y="415"/>
                  <a:pt x="2099" y="484"/>
                  <a:pt x="2099" y="484"/>
                </a:cubicBezTo>
                <a:cubicBezTo>
                  <a:pt x="2083" y="619"/>
                  <a:pt x="2068" y="739"/>
                  <a:pt x="2059" y="877"/>
                </a:cubicBezTo>
                <a:cubicBezTo>
                  <a:pt x="1963" y="873"/>
                  <a:pt x="1867" y="871"/>
                  <a:pt x="1771" y="864"/>
                </a:cubicBezTo>
                <a:cubicBezTo>
                  <a:pt x="1655" y="855"/>
                  <a:pt x="1549" y="792"/>
                  <a:pt x="1431" y="785"/>
                </a:cubicBezTo>
                <a:cubicBezTo>
                  <a:pt x="1322" y="778"/>
                  <a:pt x="1213" y="776"/>
                  <a:pt x="1104" y="772"/>
                </a:cubicBezTo>
                <a:cubicBezTo>
                  <a:pt x="1024" y="756"/>
                  <a:pt x="948" y="717"/>
                  <a:pt x="868" y="707"/>
                </a:cubicBezTo>
                <a:cubicBezTo>
                  <a:pt x="816" y="701"/>
                  <a:pt x="763" y="698"/>
                  <a:pt x="711" y="694"/>
                </a:cubicBezTo>
                <a:cubicBezTo>
                  <a:pt x="571" y="648"/>
                  <a:pt x="693" y="689"/>
                  <a:pt x="554" y="641"/>
                </a:cubicBezTo>
                <a:cubicBezTo>
                  <a:pt x="541" y="637"/>
                  <a:pt x="528" y="632"/>
                  <a:pt x="515" y="628"/>
                </a:cubicBezTo>
                <a:cubicBezTo>
                  <a:pt x="502" y="624"/>
                  <a:pt x="475" y="615"/>
                  <a:pt x="475" y="615"/>
                </a:cubicBezTo>
                <a:cubicBezTo>
                  <a:pt x="421" y="579"/>
                  <a:pt x="356" y="566"/>
                  <a:pt x="305" y="524"/>
                </a:cubicBezTo>
                <a:cubicBezTo>
                  <a:pt x="237" y="468"/>
                  <a:pt x="325" y="529"/>
                  <a:pt x="253" y="458"/>
                </a:cubicBezTo>
                <a:cubicBezTo>
                  <a:pt x="242" y="447"/>
                  <a:pt x="225" y="442"/>
                  <a:pt x="213" y="432"/>
                </a:cubicBezTo>
                <a:cubicBezTo>
                  <a:pt x="190" y="412"/>
                  <a:pt x="170" y="388"/>
                  <a:pt x="148" y="366"/>
                </a:cubicBezTo>
                <a:cubicBezTo>
                  <a:pt x="113" y="331"/>
                  <a:pt x="65" y="310"/>
                  <a:pt x="30" y="275"/>
                </a:cubicBezTo>
                <a:cubicBezTo>
                  <a:pt x="0" y="186"/>
                  <a:pt x="4" y="92"/>
                  <a:pt x="4" y="0"/>
                </a:cubicBezTo>
                <a:close/>
              </a:path>
            </a:pathLst>
          </a:custGeom>
          <a:solidFill>
            <a:srgbClr val="FC623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5608" name="Freeform 8"/>
          <p:cNvSpPr>
            <a:spLocks/>
          </p:cNvSpPr>
          <p:nvPr/>
        </p:nvSpPr>
        <p:spPr bwMode="auto">
          <a:xfrm>
            <a:off x="5319713" y="5121275"/>
            <a:ext cx="1914525" cy="1547813"/>
          </a:xfrm>
          <a:custGeom>
            <a:avLst/>
            <a:gdLst>
              <a:gd name="T0" fmla="*/ 264617192 w 1206"/>
              <a:gd name="T1" fmla="*/ 85685344 h 975"/>
              <a:gd name="T2" fmla="*/ 231854380 w 1206"/>
              <a:gd name="T3" fmla="*/ 844253596 h 975"/>
              <a:gd name="T4" fmla="*/ 65524061 w 1206"/>
              <a:gd name="T5" fmla="*/ 1370965496 h 975"/>
              <a:gd name="T6" fmla="*/ 100806234 w 1206"/>
              <a:gd name="T7" fmla="*/ 1733868420 h 975"/>
              <a:gd name="T8" fmla="*/ 199093107 w 1206"/>
              <a:gd name="T9" fmla="*/ 2147483647 h 975"/>
              <a:gd name="T10" fmla="*/ 660280869 w 1206"/>
              <a:gd name="T11" fmla="*/ 2147483647 h 975"/>
              <a:gd name="T12" fmla="*/ 1121470268 w 1206"/>
              <a:gd name="T13" fmla="*/ 2147483647 h 975"/>
              <a:gd name="T14" fmla="*/ 1517133845 w 1206"/>
              <a:gd name="T15" fmla="*/ 2147483647 h 975"/>
              <a:gd name="T16" fmla="*/ 2147483647 w 1206"/>
              <a:gd name="T17" fmla="*/ 1832155314 h 975"/>
              <a:gd name="T18" fmla="*/ 2147483647 w 1206"/>
              <a:gd name="T19" fmla="*/ 1436489564 h 975"/>
              <a:gd name="T20" fmla="*/ 2147483647 w 1206"/>
              <a:gd name="T21" fmla="*/ 52924104 h 975"/>
              <a:gd name="T22" fmla="*/ 1418848585 w 1206"/>
              <a:gd name="T23" fmla="*/ 85685344 h 975"/>
              <a:gd name="T24" fmla="*/ 264617192 w 1206"/>
              <a:gd name="T25" fmla="*/ 85685344 h 97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6"/>
              <a:gd name="T40" fmla="*/ 0 h 975"/>
              <a:gd name="T41" fmla="*/ 1206 w 1206"/>
              <a:gd name="T42" fmla="*/ 975 h 97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6" h="975">
                <a:moveTo>
                  <a:pt x="105" y="34"/>
                </a:moveTo>
                <a:cubicBezTo>
                  <a:pt x="101" y="134"/>
                  <a:pt x="99" y="235"/>
                  <a:pt x="92" y="335"/>
                </a:cubicBezTo>
                <a:cubicBezTo>
                  <a:pt x="87" y="410"/>
                  <a:pt x="45" y="473"/>
                  <a:pt x="26" y="544"/>
                </a:cubicBezTo>
                <a:cubicBezTo>
                  <a:pt x="31" y="592"/>
                  <a:pt x="40" y="640"/>
                  <a:pt x="40" y="688"/>
                </a:cubicBezTo>
                <a:cubicBezTo>
                  <a:pt x="40" y="789"/>
                  <a:pt x="0" y="779"/>
                  <a:pt x="79" y="858"/>
                </a:cubicBezTo>
                <a:cubicBezTo>
                  <a:pt x="117" y="975"/>
                  <a:pt x="112" y="938"/>
                  <a:pt x="262" y="924"/>
                </a:cubicBezTo>
                <a:cubicBezTo>
                  <a:pt x="356" y="893"/>
                  <a:pt x="255" y="923"/>
                  <a:pt x="445" y="898"/>
                </a:cubicBezTo>
                <a:cubicBezTo>
                  <a:pt x="498" y="891"/>
                  <a:pt x="549" y="878"/>
                  <a:pt x="602" y="871"/>
                </a:cubicBezTo>
                <a:cubicBezTo>
                  <a:pt x="767" y="817"/>
                  <a:pt x="933" y="772"/>
                  <a:pt x="1100" y="727"/>
                </a:cubicBezTo>
                <a:cubicBezTo>
                  <a:pt x="1119" y="671"/>
                  <a:pt x="1101" y="627"/>
                  <a:pt x="1087" y="570"/>
                </a:cubicBezTo>
                <a:cubicBezTo>
                  <a:pt x="1106" y="403"/>
                  <a:pt x="1206" y="126"/>
                  <a:pt x="1048" y="21"/>
                </a:cubicBezTo>
                <a:cubicBezTo>
                  <a:pt x="886" y="25"/>
                  <a:pt x="725" y="34"/>
                  <a:pt x="563" y="34"/>
                </a:cubicBezTo>
                <a:cubicBezTo>
                  <a:pt x="66" y="34"/>
                  <a:pt x="343" y="0"/>
                  <a:pt x="105" y="34"/>
                </a:cubicBezTo>
                <a:close/>
              </a:path>
            </a:pathLst>
          </a:custGeom>
          <a:solidFill>
            <a:srgbClr val="A4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5609" name="Freeform 9"/>
          <p:cNvSpPr>
            <a:spLocks/>
          </p:cNvSpPr>
          <p:nvPr/>
        </p:nvSpPr>
        <p:spPr bwMode="auto">
          <a:xfrm>
            <a:off x="2776538" y="3824288"/>
            <a:ext cx="2027237" cy="1579562"/>
          </a:xfrm>
          <a:custGeom>
            <a:avLst/>
            <a:gdLst>
              <a:gd name="T0" fmla="*/ 408265155 w 1277"/>
              <a:gd name="T1" fmla="*/ 32761231 h 995"/>
              <a:gd name="T2" fmla="*/ 178930237 w 1277"/>
              <a:gd name="T3" fmla="*/ 824090035 h 995"/>
              <a:gd name="T4" fmla="*/ 78124026 w 1277"/>
              <a:gd name="T5" fmla="*/ 2011084351 h 995"/>
              <a:gd name="T6" fmla="*/ 12599983 w 1277"/>
              <a:gd name="T7" fmla="*/ 2147483647 h 995"/>
              <a:gd name="T8" fmla="*/ 45362796 w 1277"/>
              <a:gd name="T9" fmla="*/ 2147483647 h 995"/>
              <a:gd name="T10" fmla="*/ 211693091 w 1277"/>
              <a:gd name="T11" fmla="*/ 2147483647 h 995"/>
              <a:gd name="T12" fmla="*/ 937497932 w 1277"/>
              <a:gd name="T13" fmla="*/ 2147483647 h 995"/>
              <a:gd name="T14" fmla="*/ 2147483647 w 1277"/>
              <a:gd name="T15" fmla="*/ 2147483647 h 995"/>
              <a:gd name="T16" fmla="*/ 2147483647 w 1277"/>
              <a:gd name="T17" fmla="*/ 1318040581 h 995"/>
              <a:gd name="T18" fmla="*/ 2147483647 w 1277"/>
              <a:gd name="T19" fmla="*/ 65524050 h 995"/>
              <a:gd name="T20" fmla="*/ 2147483647 w 1277"/>
              <a:gd name="T21" fmla="*/ 32761231 h 995"/>
              <a:gd name="T22" fmla="*/ 1101307192 w 1277"/>
              <a:gd name="T23" fmla="*/ 0 h 995"/>
              <a:gd name="T24" fmla="*/ 408265155 w 1277"/>
              <a:gd name="T25" fmla="*/ 32761231 h 99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77"/>
              <a:gd name="T40" fmla="*/ 0 h 995"/>
              <a:gd name="T41" fmla="*/ 1277 w 1277"/>
              <a:gd name="T42" fmla="*/ 995 h 99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77" h="995">
                <a:moveTo>
                  <a:pt x="162" y="13"/>
                </a:moveTo>
                <a:cubicBezTo>
                  <a:pt x="195" y="111"/>
                  <a:pt x="127" y="242"/>
                  <a:pt x="71" y="327"/>
                </a:cubicBezTo>
                <a:cubicBezTo>
                  <a:pt x="30" y="490"/>
                  <a:pt x="44" y="613"/>
                  <a:pt x="31" y="798"/>
                </a:cubicBezTo>
                <a:cubicBezTo>
                  <a:pt x="29" y="834"/>
                  <a:pt x="12" y="868"/>
                  <a:pt x="5" y="903"/>
                </a:cubicBezTo>
                <a:cubicBezTo>
                  <a:pt x="9" y="925"/>
                  <a:pt x="0" y="956"/>
                  <a:pt x="18" y="968"/>
                </a:cubicBezTo>
                <a:cubicBezTo>
                  <a:pt x="37" y="980"/>
                  <a:pt x="62" y="955"/>
                  <a:pt x="84" y="955"/>
                </a:cubicBezTo>
                <a:cubicBezTo>
                  <a:pt x="178" y="955"/>
                  <a:pt x="279" y="982"/>
                  <a:pt x="372" y="995"/>
                </a:cubicBezTo>
                <a:cubicBezTo>
                  <a:pt x="638" y="975"/>
                  <a:pt x="903" y="957"/>
                  <a:pt x="1170" y="942"/>
                </a:cubicBezTo>
                <a:cubicBezTo>
                  <a:pt x="1217" y="801"/>
                  <a:pt x="1181" y="666"/>
                  <a:pt x="1157" y="523"/>
                </a:cubicBezTo>
                <a:cubicBezTo>
                  <a:pt x="1148" y="197"/>
                  <a:pt x="1277" y="57"/>
                  <a:pt x="1026" y="26"/>
                </a:cubicBezTo>
                <a:cubicBezTo>
                  <a:pt x="982" y="21"/>
                  <a:pt x="939" y="15"/>
                  <a:pt x="895" y="13"/>
                </a:cubicBezTo>
                <a:cubicBezTo>
                  <a:pt x="742" y="6"/>
                  <a:pt x="590" y="4"/>
                  <a:pt x="437" y="0"/>
                </a:cubicBezTo>
                <a:cubicBezTo>
                  <a:pt x="189" y="14"/>
                  <a:pt x="280" y="13"/>
                  <a:pt x="162" y="13"/>
                </a:cubicBezTo>
                <a:close/>
              </a:path>
            </a:pathLst>
          </a:custGeom>
          <a:solidFill>
            <a:srgbClr val="FFFF9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5610" name="Freeform 10"/>
          <p:cNvSpPr>
            <a:spLocks/>
          </p:cNvSpPr>
          <p:nvPr/>
        </p:nvSpPr>
        <p:spPr bwMode="auto">
          <a:xfrm>
            <a:off x="4491038" y="3862388"/>
            <a:ext cx="2833687" cy="1416050"/>
          </a:xfrm>
          <a:custGeom>
            <a:avLst/>
            <a:gdLst>
              <a:gd name="T0" fmla="*/ 327620264 w 1785"/>
              <a:gd name="T1" fmla="*/ 2147483647 h 892"/>
              <a:gd name="T2" fmla="*/ 2147483647 w 1785"/>
              <a:gd name="T3" fmla="*/ 2147483647 h 892"/>
              <a:gd name="T4" fmla="*/ 2147483647 w 1785"/>
              <a:gd name="T5" fmla="*/ 2016125242 h 892"/>
              <a:gd name="T6" fmla="*/ 2147483647 w 1785"/>
              <a:gd name="T7" fmla="*/ 1522174355 h 892"/>
              <a:gd name="T8" fmla="*/ 2147483647 w 1785"/>
              <a:gd name="T9" fmla="*/ 531753815 h 892"/>
              <a:gd name="T10" fmla="*/ 2147483647 w 1785"/>
              <a:gd name="T11" fmla="*/ 498990999 h 892"/>
              <a:gd name="T12" fmla="*/ 2147483647 w 1785"/>
              <a:gd name="T13" fmla="*/ 269657538 h 892"/>
              <a:gd name="T14" fmla="*/ 259575282 w 1785"/>
              <a:gd name="T15" fmla="*/ 37803140 h 892"/>
              <a:gd name="T16" fmla="*/ 30241874 w 1785"/>
              <a:gd name="T17" fmla="*/ 70564380 h 892"/>
              <a:gd name="T18" fmla="*/ 161289977 w 1785"/>
              <a:gd name="T19" fmla="*/ 269657538 h 892"/>
              <a:gd name="T20" fmla="*/ 226814060 w 1785"/>
              <a:gd name="T21" fmla="*/ 498990999 h 892"/>
              <a:gd name="T22" fmla="*/ 128527167 w 1785"/>
              <a:gd name="T23" fmla="*/ 1456650311 h 892"/>
              <a:gd name="T24" fmla="*/ 327620264 w 1785"/>
              <a:gd name="T25" fmla="*/ 2147483647 h 89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785"/>
              <a:gd name="T40" fmla="*/ 0 h 892"/>
              <a:gd name="T41" fmla="*/ 1785 w 1785"/>
              <a:gd name="T42" fmla="*/ 892 h 89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785" h="892">
                <a:moveTo>
                  <a:pt x="130" y="892"/>
                </a:moveTo>
                <a:cubicBezTo>
                  <a:pt x="574" y="860"/>
                  <a:pt x="1020" y="868"/>
                  <a:pt x="1465" y="853"/>
                </a:cubicBezTo>
                <a:cubicBezTo>
                  <a:pt x="1539" y="841"/>
                  <a:pt x="1634" y="855"/>
                  <a:pt x="1687" y="800"/>
                </a:cubicBezTo>
                <a:cubicBezTo>
                  <a:pt x="1727" y="685"/>
                  <a:pt x="1717" y="749"/>
                  <a:pt x="1700" y="604"/>
                </a:cubicBezTo>
                <a:cubicBezTo>
                  <a:pt x="1690" y="320"/>
                  <a:pt x="1785" y="241"/>
                  <a:pt x="1570" y="211"/>
                </a:cubicBezTo>
                <a:cubicBezTo>
                  <a:pt x="1535" y="206"/>
                  <a:pt x="1500" y="202"/>
                  <a:pt x="1465" y="198"/>
                </a:cubicBezTo>
                <a:cubicBezTo>
                  <a:pt x="1400" y="176"/>
                  <a:pt x="1351" y="123"/>
                  <a:pt x="1282" y="107"/>
                </a:cubicBezTo>
                <a:cubicBezTo>
                  <a:pt x="898" y="17"/>
                  <a:pt x="494" y="24"/>
                  <a:pt x="103" y="15"/>
                </a:cubicBezTo>
                <a:cubicBezTo>
                  <a:pt x="73" y="19"/>
                  <a:pt x="24" y="0"/>
                  <a:pt x="12" y="28"/>
                </a:cubicBezTo>
                <a:cubicBezTo>
                  <a:pt x="0" y="57"/>
                  <a:pt x="64" y="107"/>
                  <a:pt x="64" y="107"/>
                </a:cubicBezTo>
                <a:cubicBezTo>
                  <a:pt x="72" y="138"/>
                  <a:pt x="90" y="166"/>
                  <a:pt x="90" y="198"/>
                </a:cubicBezTo>
                <a:cubicBezTo>
                  <a:pt x="90" y="356"/>
                  <a:pt x="74" y="440"/>
                  <a:pt x="51" y="578"/>
                </a:cubicBezTo>
                <a:cubicBezTo>
                  <a:pt x="58" y="651"/>
                  <a:pt x="69" y="835"/>
                  <a:pt x="130" y="892"/>
                </a:cubicBezTo>
                <a:close/>
              </a:path>
            </a:pathLst>
          </a:custGeom>
          <a:solidFill>
            <a:srgbClr val="DCD7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25611" name="Picture 11" descr="j00946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52688" y="1981200"/>
            <a:ext cx="1444625" cy="304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2" name="Picture 12" descr="BL00071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4876800"/>
            <a:ext cx="1514475" cy="147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3" name="Picture 13" descr="BL00345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3584575"/>
            <a:ext cx="1752600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4" name="Picture 14" descr="j00946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2900" y="2971800"/>
            <a:ext cx="1446213" cy="304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5" name="Picture 15" descr="j00946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981200"/>
            <a:ext cx="1408113" cy="296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6" name="AutoShape 16"/>
          <p:cNvSpPr>
            <a:spLocks noChangeArrowheads="1"/>
          </p:cNvSpPr>
          <p:nvPr/>
        </p:nvSpPr>
        <p:spPr bwMode="auto">
          <a:xfrm>
            <a:off x="3124200" y="609600"/>
            <a:ext cx="6019800" cy="1219200"/>
          </a:xfrm>
          <a:prstGeom prst="wedgeRoundRectCallout">
            <a:avLst>
              <a:gd name="adj1" fmla="val 12870"/>
              <a:gd name="adj2" fmla="val 181380"/>
              <a:gd name="adj3" fmla="val 16667"/>
            </a:avLst>
          </a:prstGeom>
          <a:solidFill>
            <a:srgbClr val="FFFF99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600"/>
              <a:t>Let</a:t>
            </a:r>
            <a:r>
              <a:rPr lang="ja-JP" altLang="en-US" sz="3600"/>
              <a:t>’</a:t>
            </a:r>
            <a:r>
              <a:rPr lang="en-US" altLang="ja-JP" sz="3600"/>
              <a:t>s pick the best land to build our homes on!! </a:t>
            </a:r>
            <a:endParaRPr lang="en-US" sz="3600"/>
          </a:p>
        </p:txBody>
      </p:sp>
      <p:pic>
        <p:nvPicPr>
          <p:cNvPr id="25617" name="Picture 17" descr="j00946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2895600"/>
            <a:ext cx="1554163" cy="326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21336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27" name="Oval 3"/>
          <p:cNvSpPr>
            <a:spLocks noChangeArrowheads="1"/>
          </p:cNvSpPr>
          <p:nvPr/>
        </p:nvSpPr>
        <p:spPr bwMode="auto">
          <a:xfrm>
            <a:off x="0" y="3886200"/>
            <a:ext cx="8382000" cy="2667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28" name="Freeform 4"/>
          <p:cNvSpPr>
            <a:spLocks/>
          </p:cNvSpPr>
          <p:nvPr/>
        </p:nvSpPr>
        <p:spPr bwMode="auto">
          <a:xfrm>
            <a:off x="-3175" y="5106988"/>
            <a:ext cx="7361238" cy="1543050"/>
          </a:xfrm>
          <a:custGeom>
            <a:avLst/>
            <a:gdLst>
              <a:gd name="T0" fmla="*/ 70564375 w 4637"/>
              <a:gd name="T1" fmla="*/ 206652810 h 972"/>
              <a:gd name="T2" fmla="*/ 1587698273 w 4637"/>
              <a:gd name="T3" fmla="*/ 304939723 h 972"/>
              <a:gd name="T4" fmla="*/ 2147483647 w 4637"/>
              <a:gd name="T5" fmla="*/ 403224998 h 972"/>
              <a:gd name="T6" fmla="*/ 2147483647 w 4637"/>
              <a:gd name="T7" fmla="*/ 370463769 h 972"/>
              <a:gd name="T8" fmla="*/ 2147483647 w 4637"/>
              <a:gd name="T9" fmla="*/ 173891581 h 972"/>
              <a:gd name="T10" fmla="*/ 2147483647 w 4637"/>
              <a:gd name="T11" fmla="*/ 108367535 h 972"/>
              <a:gd name="T12" fmla="*/ 2147483647 w 4637"/>
              <a:gd name="T13" fmla="*/ 7561264 h 972"/>
              <a:gd name="T14" fmla="*/ 2147483647 w 4637"/>
              <a:gd name="T15" fmla="*/ 141128764 h 972"/>
              <a:gd name="T16" fmla="*/ 2147483647 w 4637"/>
              <a:gd name="T17" fmla="*/ 834172700 h 972"/>
              <a:gd name="T18" fmla="*/ 2147483647 w 4637"/>
              <a:gd name="T19" fmla="*/ 1360884430 h 972"/>
              <a:gd name="T20" fmla="*/ 2147483647 w 4637"/>
              <a:gd name="T21" fmla="*/ 1592738747 h 972"/>
              <a:gd name="T22" fmla="*/ 2147483647 w 4637"/>
              <a:gd name="T23" fmla="*/ 1854835328 h 972"/>
              <a:gd name="T24" fmla="*/ 2147483647 w 4637"/>
              <a:gd name="T25" fmla="*/ 2021165599 h 972"/>
              <a:gd name="T26" fmla="*/ 2147483647 w 4637"/>
              <a:gd name="T27" fmla="*/ 2119452461 h 972"/>
              <a:gd name="T28" fmla="*/ 2147483647 w 4637"/>
              <a:gd name="T29" fmla="*/ 2147483647 h 972"/>
              <a:gd name="T30" fmla="*/ 2147483647 w 4637"/>
              <a:gd name="T31" fmla="*/ 2147483647 h 972"/>
              <a:gd name="T32" fmla="*/ 2147483647 w 4637"/>
              <a:gd name="T33" fmla="*/ 2147483647 h 972"/>
              <a:gd name="T34" fmla="*/ 2147483647 w 4637"/>
              <a:gd name="T35" fmla="*/ 2147483647 h 972"/>
              <a:gd name="T36" fmla="*/ 2147483647 w 4637"/>
              <a:gd name="T37" fmla="*/ 2147483647 h 972"/>
              <a:gd name="T38" fmla="*/ 2147483647 w 4637"/>
              <a:gd name="T39" fmla="*/ 2147483647 h 972"/>
              <a:gd name="T40" fmla="*/ 2147483647 w 4637"/>
              <a:gd name="T41" fmla="*/ 2119452461 h 972"/>
              <a:gd name="T42" fmla="*/ 2147483647 w 4637"/>
              <a:gd name="T43" fmla="*/ 1955641553 h 972"/>
              <a:gd name="T44" fmla="*/ 1754028924 w 4637"/>
              <a:gd name="T45" fmla="*/ 1756550053 h 972"/>
              <a:gd name="T46" fmla="*/ 1224795902 w 4637"/>
              <a:gd name="T47" fmla="*/ 1559977518 h 972"/>
              <a:gd name="T48" fmla="*/ 269657516 w 4637"/>
              <a:gd name="T49" fmla="*/ 1030744838 h 972"/>
              <a:gd name="T50" fmla="*/ 37803137 w 4637"/>
              <a:gd name="T51" fmla="*/ 471270093 h 972"/>
              <a:gd name="T52" fmla="*/ 5040312 w 4637"/>
              <a:gd name="T53" fmla="*/ 370463769 h 972"/>
              <a:gd name="T54" fmla="*/ 70564375 w 4637"/>
              <a:gd name="T55" fmla="*/ 206652810 h 97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637"/>
              <a:gd name="T85" fmla="*/ 0 h 972"/>
              <a:gd name="T86" fmla="*/ 4637 w 4637"/>
              <a:gd name="T87" fmla="*/ 972 h 97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637" h="972">
                <a:moveTo>
                  <a:pt x="28" y="82"/>
                </a:moveTo>
                <a:cubicBezTo>
                  <a:pt x="229" y="94"/>
                  <a:pt x="429" y="109"/>
                  <a:pt x="630" y="121"/>
                </a:cubicBezTo>
                <a:cubicBezTo>
                  <a:pt x="708" y="131"/>
                  <a:pt x="776" y="147"/>
                  <a:pt x="853" y="160"/>
                </a:cubicBezTo>
                <a:cubicBezTo>
                  <a:pt x="1359" y="156"/>
                  <a:pt x="1865" y="155"/>
                  <a:pt x="2371" y="147"/>
                </a:cubicBezTo>
                <a:cubicBezTo>
                  <a:pt x="2498" y="145"/>
                  <a:pt x="2618" y="74"/>
                  <a:pt x="2751" y="69"/>
                </a:cubicBezTo>
                <a:cubicBezTo>
                  <a:pt x="3074" y="57"/>
                  <a:pt x="3397" y="52"/>
                  <a:pt x="3720" y="43"/>
                </a:cubicBezTo>
                <a:cubicBezTo>
                  <a:pt x="3863" y="19"/>
                  <a:pt x="4008" y="17"/>
                  <a:pt x="4152" y="3"/>
                </a:cubicBezTo>
                <a:cubicBezTo>
                  <a:pt x="4225" y="8"/>
                  <a:pt x="4499" y="0"/>
                  <a:pt x="4558" y="56"/>
                </a:cubicBezTo>
                <a:cubicBezTo>
                  <a:pt x="4588" y="146"/>
                  <a:pt x="4613" y="238"/>
                  <a:pt x="4636" y="331"/>
                </a:cubicBezTo>
                <a:cubicBezTo>
                  <a:pt x="4620" y="489"/>
                  <a:pt x="4637" y="420"/>
                  <a:pt x="4597" y="540"/>
                </a:cubicBezTo>
                <a:cubicBezTo>
                  <a:pt x="4597" y="540"/>
                  <a:pt x="4577" y="626"/>
                  <a:pt x="4571" y="632"/>
                </a:cubicBezTo>
                <a:cubicBezTo>
                  <a:pt x="4508" y="695"/>
                  <a:pt x="4415" y="708"/>
                  <a:pt x="4335" y="736"/>
                </a:cubicBezTo>
                <a:cubicBezTo>
                  <a:pt x="4262" y="761"/>
                  <a:pt x="4187" y="778"/>
                  <a:pt x="4113" y="802"/>
                </a:cubicBezTo>
                <a:cubicBezTo>
                  <a:pt x="4077" y="814"/>
                  <a:pt x="4032" y="837"/>
                  <a:pt x="3995" y="841"/>
                </a:cubicBezTo>
                <a:cubicBezTo>
                  <a:pt x="3846" y="857"/>
                  <a:pt x="3916" y="848"/>
                  <a:pt x="3785" y="867"/>
                </a:cubicBezTo>
                <a:cubicBezTo>
                  <a:pt x="3649" y="914"/>
                  <a:pt x="3644" y="909"/>
                  <a:pt x="3471" y="920"/>
                </a:cubicBezTo>
                <a:cubicBezTo>
                  <a:pt x="3454" y="924"/>
                  <a:pt x="3436" y="929"/>
                  <a:pt x="3419" y="933"/>
                </a:cubicBezTo>
                <a:cubicBezTo>
                  <a:pt x="3397" y="938"/>
                  <a:pt x="3375" y="941"/>
                  <a:pt x="3353" y="946"/>
                </a:cubicBezTo>
                <a:cubicBezTo>
                  <a:pt x="3318" y="954"/>
                  <a:pt x="3249" y="972"/>
                  <a:pt x="3249" y="972"/>
                </a:cubicBezTo>
                <a:cubicBezTo>
                  <a:pt x="2766" y="963"/>
                  <a:pt x="2291" y="936"/>
                  <a:pt x="1809" y="920"/>
                </a:cubicBezTo>
                <a:cubicBezTo>
                  <a:pt x="1683" y="904"/>
                  <a:pt x="1568" y="859"/>
                  <a:pt x="1442" y="841"/>
                </a:cubicBezTo>
                <a:cubicBezTo>
                  <a:pt x="1287" y="819"/>
                  <a:pt x="1123" y="814"/>
                  <a:pt x="971" y="776"/>
                </a:cubicBezTo>
                <a:cubicBezTo>
                  <a:pt x="879" y="753"/>
                  <a:pt x="788" y="720"/>
                  <a:pt x="696" y="697"/>
                </a:cubicBezTo>
                <a:cubicBezTo>
                  <a:pt x="631" y="654"/>
                  <a:pt x="559" y="643"/>
                  <a:pt x="486" y="619"/>
                </a:cubicBezTo>
                <a:cubicBezTo>
                  <a:pt x="365" y="537"/>
                  <a:pt x="250" y="445"/>
                  <a:pt x="107" y="409"/>
                </a:cubicBezTo>
                <a:cubicBezTo>
                  <a:pt x="44" y="317"/>
                  <a:pt x="45" y="292"/>
                  <a:pt x="15" y="187"/>
                </a:cubicBezTo>
                <a:cubicBezTo>
                  <a:pt x="11" y="174"/>
                  <a:pt x="0" y="161"/>
                  <a:pt x="2" y="147"/>
                </a:cubicBezTo>
                <a:cubicBezTo>
                  <a:pt x="5" y="124"/>
                  <a:pt x="19" y="104"/>
                  <a:pt x="28" y="82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6629" name="Freeform 5"/>
          <p:cNvSpPr>
            <a:spLocks/>
          </p:cNvSpPr>
          <p:nvPr/>
        </p:nvSpPr>
        <p:spPr bwMode="auto">
          <a:xfrm>
            <a:off x="7010400" y="4267200"/>
            <a:ext cx="1447800" cy="1931988"/>
          </a:xfrm>
          <a:custGeom>
            <a:avLst/>
            <a:gdLst>
              <a:gd name="T0" fmla="*/ 17123573 w 857"/>
              <a:gd name="T1" fmla="*/ 0 h 1217"/>
              <a:gd name="T2" fmla="*/ 54225767 w 857"/>
              <a:gd name="T3" fmla="*/ 2147483647 h 1217"/>
              <a:gd name="T4" fmla="*/ 91327968 w 857"/>
              <a:gd name="T5" fmla="*/ 2147483647 h 1217"/>
              <a:gd name="T6" fmla="*/ 316794536 w 857"/>
              <a:gd name="T7" fmla="*/ 2147483647 h 1217"/>
              <a:gd name="T8" fmla="*/ 727772066 w 857"/>
              <a:gd name="T9" fmla="*/ 2147483647 h 1217"/>
              <a:gd name="T10" fmla="*/ 950385402 w 857"/>
              <a:gd name="T11" fmla="*/ 2147483647 h 1217"/>
              <a:gd name="T12" fmla="*/ 1549727128 w 857"/>
              <a:gd name="T13" fmla="*/ 2147483647 h 1217"/>
              <a:gd name="T14" fmla="*/ 1960704976 w 857"/>
              <a:gd name="T15" fmla="*/ 2147483647 h 1217"/>
              <a:gd name="T16" fmla="*/ 2034909350 w 857"/>
              <a:gd name="T17" fmla="*/ 2147483647 h 1217"/>
              <a:gd name="T18" fmla="*/ 2147483647 w 857"/>
              <a:gd name="T19" fmla="*/ 1945561142 h 1217"/>
              <a:gd name="T20" fmla="*/ 2147483647 w 857"/>
              <a:gd name="T21" fmla="*/ 1746469620 h 1217"/>
              <a:gd name="T22" fmla="*/ 2147483647 w 857"/>
              <a:gd name="T23" fmla="*/ 1154231795 h 1217"/>
              <a:gd name="T24" fmla="*/ 2147483647 w 857"/>
              <a:gd name="T25" fmla="*/ 955140273 h 1217"/>
              <a:gd name="T26" fmla="*/ 2072011538 w 857"/>
              <a:gd name="T27" fmla="*/ 922377453 h 1217"/>
              <a:gd name="T28" fmla="*/ 1886500601 w 857"/>
              <a:gd name="T29" fmla="*/ 725805095 h 1217"/>
              <a:gd name="T30" fmla="*/ 1849398414 w 857"/>
              <a:gd name="T31" fmla="*/ 624998859 h 1217"/>
              <a:gd name="T32" fmla="*/ 1772340674 w 857"/>
              <a:gd name="T33" fmla="*/ 559474806 h 1217"/>
              <a:gd name="T34" fmla="*/ 1698135877 w 857"/>
              <a:gd name="T35" fmla="*/ 461189520 h 1217"/>
              <a:gd name="T36" fmla="*/ 1138749703 w 857"/>
              <a:gd name="T37" fmla="*/ 294859132 h 1217"/>
              <a:gd name="T38" fmla="*/ 465203390 w 857"/>
              <a:gd name="T39" fmla="*/ 65524078 h 1217"/>
              <a:gd name="T40" fmla="*/ 242590161 w 857"/>
              <a:gd name="T41" fmla="*/ 0 h 1217"/>
              <a:gd name="T42" fmla="*/ 17123573 w 857"/>
              <a:gd name="T43" fmla="*/ 0 h 121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857"/>
              <a:gd name="T67" fmla="*/ 0 h 1217"/>
              <a:gd name="T68" fmla="*/ 857 w 857"/>
              <a:gd name="T69" fmla="*/ 1217 h 1217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857" h="1217">
                <a:moveTo>
                  <a:pt x="6" y="0"/>
                </a:moveTo>
                <a:cubicBezTo>
                  <a:pt x="73" y="201"/>
                  <a:pt x="21" y="785"/>
                  <a:pt x="19" y="890"/>
                </a:cubicBezTo>
                <a:cubicBezTo>
                  <a:pt x="23" y="990"/>
                  <a:pt x="0" y="1096"/>
                  <a:pt x="32" y="1191"/>
                </a:cubicBezTo>
                <a:cubicBezTo>
                  <a:pt x="41" y="1217"/>
                  <a:pt x="85" y="1174"/>
                  <a:pt x="111" y="1165"/>
                </a:cubicBezTo>
                <a:cubicBezTo>
                  <a:pt x="158" y="1149"/>
                  <a:pt x="205" y="1146"/>
                  <a:pt x="255" y="1139"/>
                </a:cubicBezTo>
                <a:cubicBezTo>
                  <a:pt x="283" y="1129"/>
                  <a:pt x="305" y="1108"/>
                  <a:pt x="333" y="1099"/>
                </a:cubicBezTo>
                <a:cubicBezTo>
                  <a:pt x="398" y="1078"/>
                  <a:pt x="484" y="1087"/>
                  <a:pt x="543" y="1047"/>
                </a:cubicBezTo>
                <a:cubicBezTo>
                  <a:pt x="647" y="978"/>
                  <a:pt x="599" y="1017"/>
                  <a:pt x="687" y="929"/>
                </a:cubicBezTo>
                <a:cubicBezTo>
                  <a:pt x="698" y="918"/>
                  <a:pt x="702" y="901"/>
                  <a:pt x="713" y="890"/>
                </a:cubicBezTo>
                <a:cubicBezTo>
                  <a:pt x="752" y="851"/>
                  <a:pt x="807" y="827"/>
                  <a:pt x="831" y="772"/>
                </a:cubicBezTo>
                <a:cubicBezTo>
                  <a:pt x="842" y="747"/>
                  <a:pt x="857" y="693"/>
                  <a:pt x="857" y="693"/>
                </a:cubicBezTo>
                <a:cubicBezTo>
                  <a:pt x="843" y="611"/>
                  <a:pt x="819" y="536"/>
                  <a:pt x="792" y="458"/>
                </a:cubicBezTo>
                <a:cubicBezTo>
                  <a:pt x="783" y="432"/>
                  <a:pt x="784" y="399"/>
                  <a:pt x="765" y="379"/>
                </a:cubicBezTo>
                <a:cubicBezTo>
                  <a:pt x="755" y="369"/>
                  <a:pt x="739" y="370"/>
                  <a:pt x="726" y="366"/>
                </a:cubicBezTo>
                <a:cubicBezTo>
                  <a:pt x="707" y="338"/>
                  <a:pt x="680" y="316"/>
                  <a:pt x="661" y="288"/>
                </a:cubicBezTo>
                <a:cubicBezTo>
                  <a:pt x="653" y="276"/>
                  <a:pt x="655" y="260"/>
                  <a:pt x="648" y="248"/>
                </a:cubicBezTo>
                <a:cubicBezTo>
                  <a:pt x="642" y="237"/>
                  <a:pt x="629" y="232"/>
                  <a:pt x="621" y="222"/>
                </a:cubicBezTo>
                <a:cubicBezTo>
                  <a:pt x="611" y="210"/>
                  <a:pt x="606" y="194"/>
                  <a:pt x="595" y="183"/>
                </a:cubicBezTo>
                <a:cubicBezTo>
                  <a:pt x="546" y="134"/>
                  <a:pt x="461" y="134"/>
                  <a:pt x="399" y="117"/>
                </a:cubicBezTo>
                <a:cubicBezTo>
                  <a:pt x="313" y="93"/>
                  <a:pt x="246" y="53"/>
                  <a:pt x="163" y="26"/>
                </a:cubicBezTo>
                <a:cubicBezTo>
                  <a:pt x="137" y="17"/>
                  <a:pt x="112" y="0"/>
                  <a:pt x="85" y="0"/>
                </a:cubicBezTo>
                <a:cubicBezTo>
                  <a:pt x="59" y="0"/>
                  <a:pt x="32" y="0"/>
                  <a:pt x="6" y="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26630" name="Picture 6" descr="BL00071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581400"/>
            <a:ext cx="1438275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Freeform 7"/>
          <p:cNvSpPr>
            <a:spLocks/>
          </p:cNvSpPr>
          <p:nvPr/>
        </p:nvSpPr>
        <p:spPr bwMode="auto">
          <a:xfrm>
            <a:off x="-6350" y="5237163"/>
            <a:ext cx="3451225" cy="1392237"/>
          </a:xfrm>
          <a:custGeom>
            <a:avLst/>
            <a:gdLst>
              <a:gd name="T0" fmla="*/ 10080624 w 2174"/>
              <a:gd name="T1" fmla="*/ 0 h 877"/>
              <a:gd name="T2" fmla="*/ 1461690365 w 2174"/>
              <a:gd name="T3" fmla="*/ 98285262 h 877"/>
              <a:gd name="T4" fmla="*/ 2089210180 w 2174"/>
              <a:gd name="T5" fmla="*/ 231854326 h 877"/>
              <a:gd name="T6" fmla="*/ 2147483647 w 2174"/>
              <a:gd name="T7" fmla="*/ 196572112 h 877"/>
              <a:gd name="T8" fmla="*/ 2147483647 w 2174"/>
              <a:gd name="T9" fmla="*/ 196572112 h 877"/>
              <a:gd name="T10" fmla="*/ 2147483647 w 2174"/>
              <a:gd name="T11" fmla="*/ 461187704 h 877"/>
              <a:gd name="T12" fmla="*/ 2147483647 w 2174"/>
              <a:gd name="T13" fmla="*/ 957659161 h 877"/>
              <a:gd name="T14" fmla="*/ 2147483647 w 2174"/>
              <a:gd name="T15" fmla="*/ 1219755244 h 877"/>
              <a:gd name="T16" fmla="*/ 2147483647 w 2174"/>
              <a:gd name="T17" fmla="*/ 2147483647 h 877"/>
              <a:gd name="T18" fmla="*/ 2147483647 w 2174"/>
              <a:gd name="T19" fmla="*/ 2147483647 h 877"/>
              <a:gd name="T20" fmla="*/ 2147483647 w 2174"/>
              <a:gd name="T21" fmla="*/ 1978321395 h 877"/>
              <a:gd name="T22" fmla="*/ 2147483647 w 2174"/>
              <a:gd name="T23" fmla="*/ 1945560178 h 877"/>
              <a:gd name="T24" fmla="*/ 2147483647 w 2174"/>
              <a:gd name="T25" fmla="*/ 1781749333 h 877"/>
              <a:gd name="T26" fmla="*/ 1791831876 w 2174"/>
              <a:gd name="T27" fmla="*/ 1748988116 h 877"/>
              <a:gd name="T28" fmla="*/ 1396166332 w 2174"/>
              <a:gd name="T29" fmla="*/ 1615418730 h 877"/>
              <a:gd name="T30" fmla="*/ 1297881076 w 2174"/>
              <a:gd name="T31" fmla="*/ 1582657513 h 877"/>
              <a:gd name="T32" fmla="*/ 1197074872 w 2174"/>
              <a:gd name="T33" fmla="*/ 1549894709 h 877"/>
              <a:gd name="T34" fmla="*/ 768648303 w 2174"/>
              <a:gd name="T35" fmla="*/ 1320561430 h 877"/>
              <a:gd name="T36" fmla="*/ 637600237 w 2174"/>
              <a:gd name="T37" fmla="*/ 1154231224 h 877"/>
              <a:gd name="T38" fmla="*/ 536794032 w 2174"/>
              <a:gd name="T39" fmla="*/ 1088707203 h 877"/>
              <a:gd name="T40" fmla="*/ 372983057 w 2174"/>
              <a:gd name="T41" fmla="*/ 922376996 h 877"/>
              <a:gd name="T42" fmla="*/ 75604678 w 2174"/>
              <a:gd name="T43" fmla="*/ 693041932 h 877"/>
              <a:gd name="T44" fmla="*/ 10080624 w 2174"/>
              <a:gd name="T45" fmla="*/ 0 h 87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174"/>
              <a:gd name="T70" fmla="*/ 0 h 877"/>
              <a:gd name="T71" fmla="*/ 2174 w 2174"/>
              <a:gd name="T72" fmla="*/ 877 h 877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174" h="877">
                <a:moveTo>
                  <a:pt x="4" y="0"/>
                </a:moveTo>
                <a:cubicBezTo>
                  <a:pt x="182" y="44"/>
                  <a:pt x="397" y="29"/>
                  <a:pt x="580" y="39"/>
                </a:cubicBezTo>
                <a:cubicBezTo>
                  <a:pt x="665" y="53"/>
                  <a:pt x="745" y="77"/>
                  <a:pt x="829" y="92"/>
                </a:cubicBezTo>
                <a:cubicBezTo>
                  <a:pt x="1064" y="50"/>
                  <a:pt x="1255" y="71"/>
                  <a:pt x="1509" y="78"/>
                </a:cubicBezTo>
                <a:cubicBezTo>
                  <a:pt x="1539" y="77"/>
                  <a:pt x="2071" y="49"/>
                  <a:pt x="2164" y="78"/>
                </a:cubicBezTo>
                <a:cubicBezTo>
                  <a:pt x="2174" y="81"/>
                  <a:pt x="2143" y="169"/>
                  <a:pt x="2138" y="183"/>
                </a:cubicBezTo>
                <a:cubicBezTo>
                  <a:pt x="2134" y="249"/>
                  <a:pt x="2133" y="315"/>
                  <a:pt x="2125" y="380"/>
                </a:cubicBezTo>
                <a:cubicBezTo>
                  <a:pt x="2120" y="415"/>
                  <a:pt x="2099" y="484"/>
                  <a:pt x="2099" y="484"/>
                </a:cubicBezTo>
                <a:cubicBezTo>
                  <a:pt x="2083" y="619"/>
                  <a:pt x="2068" y="739"/>
                  <a:pt x="2059" y="877"/>
                </a:cubicBezTo>
                <a:cubicBezTo>
                  <a:pt x="1963" y="873"/>
                  <a:pt x="1867" y="871"/>
                  <a:pt x="1771" y="864"/>
                </a:cubicBezTo>
                <a:cubicBezTo>
                  <a:pt x="1655" y="855"/>
                  <a:pt x="1549" y="792"/>
                  <a:pt x="1431" y="785"/>
                </a:cubicBezTo>
                <a:cubicBezTo>
                  <a:pt x="1322" y="778"/>
                  <a:pt x="1213" y="776"/>
                  <a:pt x="1104" y="772"/>
                </a:cubicBezTo>
                <a:cubicBezTo>
                  <a:pt x="1024" y="756"/>
                  <a:pt x="948" y="717"/>
                  <a:pt x="868" y="707"/>
                </a:cubicBezTo>
                <a:cubicBezTo>
                  <a:pt x="816" y="701"/>
                  <a:pt x="763" y="698"/>
                  <a:pt x="711" y="694"/>
                </a:cubicBezTo>
                <a:cubicBezTo>
                  <a:pt x="571" y="648"/>
                  <a:pt x="693" y="689"/>
                  <a:pt x="554" y="641"/>
                </a:cubicBezTo>
                <a:cubicBezTo>
                  <a:pt x="541" y="637"/>
                  <a:pt x="528" y="632"/>
                  <a:pt x="515" y="628"/>
                </a:cubicBezTo>
                <a:cubicBezTo>
                  <a:pt x="502" y="624"/>
                  <a:pt x="475" y="615"/>
                  <a:pt x="475" y="615"/>
                </a:cubicBezTo>
                <a:cubicBezTo>
                  <a:pt x="421" y="579"/>
                  <a:pt x="356" y="566"/>
                  <a:pt x="305" y="524"/>
                </a:cubicBezTo>
                <a:cubicBezTo>
                  <a:pt x="237" y="468"/>
                  <a:pt x="325" y="529"/>
                  <a:pt x="253" y="458"/>
                </a:cubicBezTo>
                <a:cubicBezTo>
                  <a:pt x="242" y="447"/>
                  <a:pt x="225" y="442"/>
                  <a:pt x="213" y="432"/>
                </a:cubicBezTo>
                <a:cubicBezTo>
                  <a:pt x="190" y="412"/>
                  <a:pt x="170" y="388"/>
                  <a:pt x="148" y="366"/>
                </a:cubicBezTo>
                <a:cubicBezTo>
                  <a:pt x="113" y="331"/>
                  <a:pt x="65" y="310"/>
                  <a:pt x="30" y="275"/>
                </a:cubicBezTo>
                <a:cubicBezTo>
                  <a:pt x="0" y="186"/>
                  <a:pt x="4" y="92"/>
                  <a:pt x="4" y="0"/>
                </a:cubicBezTo>
                <a:close/>
              </a:path>
            </a:pathLst>
          </a:custGeom>
          <a:solidFill>
            <a:srgbClr val="FC623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6632" name="Freeform 8"/>
          <p:cNvSpPr>
            <a:spLocks/>
          </p:cNvSpPr>
          <p:nvPr/>
        </p:nvSpPr>
        <p:spPr bwMode="auto">
          <a:xfrm>
            <a:off x="5319713" y="5121275"/>
            <a:ext cx="1914525" cy="1547813"/>
          </a:xfrm>
          <a:custGeom>
            <a:avLst/>
            <a:gdLst>
              <a:gd name="T0" fmla="*/ 264617192 w 1206"/>
              <a:gd name="T1" fmla="*/ 85685344 h 975"/>
              <a:gd name="T2" fmla="*/ 231854380 w 1206"/>
              <a:gd name="T3" fmla="*/ 844253596 h 975"/>
              <a:gd name="T4" fmla="*/ 65524061 w 1206"/>
              <a:gd name="T5" fmla="*/ 1370965496 h 975"/>
              <a:gd name="T6" fmla="*/ 100806234 w 1206"/>
              <a:gd name="T7" fmla="*/ 1733868420 h 975"/>
              <a:gd name="T8" fmla="*/ 199093107 w 1206"/>
              <a:gd name="T9" fmla="*/ 2147483647 h 975"/>
              <a:gd name="T10" fmla="*/ 660280869 w 1206"/>
              <a:gd name="T11" fmla="*/ 2147483647 h 975"/>
              <a:gd name="T12" fmla="*/ 1121470268 w 1206"/>
              <a:gd name="T13" fmla="*/ 2147483647 h 975"/>
              <a:gd name="T14" fmla="*/ 1517133845 w 1206"/>
              <a:gd name="T15" fmla="*/ 2147483647 h 975"/>
              <a:gd name="T16" fmla="*/ 2147483647 w 1206"/>
              <a:gd name="T17" fmla="*/ 1832155314 h 975"/>
              <a:gd name="T18" fmla="*/ 2147483647 w 1206"/>
              <a:gd name="T19" fmla="*/ 1436489564 h 975"/>
              <a:gd name="T20" fmla="*/ 2147483647 w 1206"/>
              <a:gd name="T21" fmla="*/ 52924104 h 975"/>
              <a:gd name="T22" fmla="*/ 1418848585 w 1206"/>
              <a:gd name="T23" fmla="*/ 85685344 h 975"/>
              <a:gd name="T24" fmla="*/ 264617192 w 1206"/>
              <a:gd name="T25" fmla="*/ 85685344 h 97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6"/>
              <a:gd name="T40" fmla="*/ 0 h 975"/>
              <a:gd name="T41" fmla="*/ 1206 w 1206"/>
              <a:gd name="T42" fmla="*/ 975 h 97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6" h="975">
                <a:moveTo>
                  <a:pt x="105" y="34"/>
                </a:moveTo>
                <a:cubicBezTo>
                  <a:pt x="101" y="134"/>
                  <a:pt x="99" y="235"/>
                  <a:pt x="92" y="335"/>
                </a:cubicBezTo>
                <a:cubicBezTo>
                  <a:pt x="87" y="410"/>
                  <a:pt x="45" y="473"/>
                  <a:pt x="26" y="544"/>
                </a:cubicBezTo>
                <a:cubicBezTo>
                  <a:pt x="31" y="592"/>
                  <a:pt x="40" y="640"/>
                  <a:pt x="40" y="688"/>
                </a:cubicBezTo>
                <a:cubicBezTo>
                  <a:pt x="40" y="789"/>
                  <a:pt x="0" y="779"/>
                  <a:pt x="79" y="858"/>
                </a:cubicBezTo>
                <a:cubicBezTo>
                  <a:pt x="117" y="975"/>
                  <a:pt x="112" y="938"/>
                  <a:pt x="262" y="924"/>
                </a:cubicBezTo>
                <a:cubicBezTo>
                  <a:pt x="356" y="893"/>
                  <a:pt x="255" y="923"/>
                  <a:pt x="445" y="898"/>
                </a:cubicBezTo>
                <a:cubicBezTo>
                  <a:pt x="498" y="891"/>
                  <a:pt x="549" y="878"/>
                  <a:pt x="602" y="871"/>
                </a:cubicBezTo>
                <a:cubicBezTo>
                  <a:pt x="767" y="817"/>
                  <a:pt x="933" y="772"/>
                  <a:pt x="1100" y="727"/>
                </a:cubicBezTo>
                <a:cubicBezTo>
                  <a:pt x="1119" y="671"/>
                  <a:pt x="1101" y="627"/>
                  <a:pt x="1087" y="570"/>
                </a:cubicBezTo>
                <a:cubicBezTo>
                  <a:pt x="1106" y="403"/>
                  <a:pt x="1206" y="126"/>
                  <a:pt x="1048" y="21"/>
                </a:cubicBezTo>
                <a:cubicBezTo>
                  <a:pt x="886" y="25"/>
                  <a:pt x="725" y="34"/>
                  <a:pt x="563" y="34"/>
                </a:cubicBezTo>
                <a:cubicBezTo>
                  <a:pt x="66" y="34"/>
                  <a:pt x="343" y="0"/>
                  <a:pt x="105" y="34"/>
                </a:cubicBezTo>
                <a:close/>
              </a:path>
            </a:pathLst>
          </a:custGeom>
          <a:solidFill>
            <a:srgbClr val="A4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6633" name="Freeform 9"/>
          <p:cNvSpPr>
            <a:spLocks/>
          </p:cNvSpPr>
          <p:nvPr/>
        </p:nvSpPr>
        <p:spPr bwMode="auto">
          <a:xfrm>
            <a:off x="2776538" y="3824288"/>
            <a:ext cx="2027237" cy="1579562"/>
          </a:xfrm>
          <a:custGeom>
            <a:avLst/>
            <a:gdLst>
              <a:gd name="T0" fmla="*/ 408265155 w 1277"/>
              <a:gd name="T1" fmla="*/ 32761231 h 995"/>
              <a:gd name="T2" fmla="*/ 178930237 w 1277"/>
              <a:gd name="T3" fmla="*/ 824090035 h 995"/>
              <a:gd name="T4" fmla="*/ 78124026 w 1277"/>
              <a:gd name="T5" fmla="*/ 2011084351 h 995"/>
              <a:gd name="T6" fmla="*/ 12599983 w 1277"/>
              <a:gd name="T7" fmla="*/ 2147483647 h 995"/>
              <a:gd name="T8" fmla="*/ 45362796 w 1277"/>
              <a:gd name="T9" fmla="*/ 2147483647 h 995"/>
              <a:gd name="T10" fmla="*/ 211693091 w 1277"/>
              <a:gd name="T11" fmla="*/ 2147483647 h 995"/>
              <a:gd name="T12" fmla="*/ 937497932 w 1277"/>
              <a:gd name="T13" fmla="*/ 2147483647 h 995"/>
              <a:gd name="T14" fmla="*/ 2147483647 w 1277"/>
              <a:gd name="T15" fmla="*/ 2147483647 h 995"/>
              <a:gd name="T16" fmla="*/ 2147483647 w 1277"/>
              <a:gd name="T17" fmla="*/ 1318040581 h 995"/>
              <a:gd name="T18" fmla="*/ 2147483647 w 1277"/>
              <a:gd name="T19" fmla="*/ 65524050 h 995"/>
              <a:gd name="T20" fmla="*/ 2147483647 w 1277"/>
              <a:gd name="T21" fmla="*/ 32761231 h 995"/>
              <a:gd name="T22" fmla="*/ 1101307192 w 1277"/>
              <a:gd name="T23" fmla="*/ 0 h 995"/>
              <a:gd name="T24" fmla="*/ 408265155 w 1277"/>
              <a:gd name="T25" fmla="*/ 32761231 h 99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77"/>
              <a:gd name="T40" fmla="*/ 0 h 995"/>
              <a:gd name="T41" fmla="*/ 1277 w 1277"/>
              <a:gd name="T42" fmla="*/ 995 h 99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77" h="995">
                <a:moveTo>
                  <a:pt x="162" y="13"/>
                </a:moveTo>
                <a:cubicBezTo>
                  <a:pt x="195" y="111"/>
                  <a:pt x="127" y="242"/>
                  <a:pt x="71" y="327"/>
                </a:cubicBezTo>
                <a:cubicBezTo>
                  <a:pt x="30" y="490"/>
                  <a:pt x="44" y="613"/>
                  <a:pt x="31" y="798"/>
                </a:cubicBezTo>
                <a:cubicBezTo>
                  <a:pt x="29" y="834"/>
                  <a:pt x="12" y="868"/>
                  <a:pt x="5" y="903"/>
                </a:cubicBezTo>
                <a:cubicBezTo>
                  <a:pt x="9" y="925"/>
                  <a:pt x="0" y="956"/>
                  <a:pt x="18" y="968"/>
                </a:cubicBezTo>
                <a:cubicBezTo>
                  <a:pt x="37" y="980"/>
                  <a:pt x="62" y="955"/>
                  <a:pt x="84" y="955"/>
                </a:cubicBezTo>
                <a:cubicBezTo>
                  <a:pt x="178" y="955"/>
                  <a:pt x="279" y="982"/>
                  <a:pt x="372" y="995"/>
                </a:cubicBezTo>
                <a:cubicBezTo>
                  <a:pt x="638" y="975"/>
                  <a:pt x="903" y="957"/>
                  <a:pt x="1170" y="942"/>
                </a:cubicBezTo>
                <a:cubicBezTo>
                  <a:pt x="1217" y="801"/>
                  <a:pt x="1181" y="666"/>
                  <a:pt x="1157" y="523"/>
                </a:cubicBezTo>
                <a:cubicBezTo>
                  <a:pt x="1148" y="197"/>
                  <a:pt x="1277" y="57"/>
                  <a:pt x="1026" y="26"/>
                </a:cubicBezTo>
                <a:cubicBezTo>
                  <a:pt x="982" y="21"/>
                  <a:pt x="939" y="15"/>
                  <a:pt x="895" y="13"/>
                </a:cubicBezTo>
                <a:cubicBezTo>
                  <a:pt x="742" y="6"/>
                  <a:pt x="590" y="4"/>
                  <a:pt x="437" y="0"/>
                </a:cubicBezTo>
                <a:cubicBezTo>
                  <a:pt x="189" y="14"/>
                  <a:pt x="280" y="13"/>
                  <a:pt x="162" y="13"/>
                </a:cubicBezTo>
                <a:close/>
              </a:path>
            </a:pathLst>
          </a:custGeom>
          <a:solidFill>
            <a:srgbClr val="FFFF9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6634" name="Freeform 10"/>
          <p:cNvSpPr>
            <a:spLocks/>
          </p:cNvSpPr>
          <p:nvPr/>
        </p:nvSpPr>
        <p:spPr bwMode="auto">
          <a:xfrm>
            <a:off x="4491038" y="3862388"/>
            <a:ext cx="2833687" cy="1416050"/>
          </a:xfrm>
          <a:custGeom>
            <a:avLst/>
            <a:gdLst>
              <a:gd name="T0" fmla="*/ 327620264 w 1785"/>
              <a:gd name="T1" fmla="*/ 2147483647 h 892"/>
              <a:gd name="T2" fmla="*/ 2147483647 w 1785"/>
              <a:gd name="T3" fmla="*/ 2147483647 h 892"/>
              <a:gd name="T4" fmla="*/ 2147483647 w 1785"/>
              <a:gd name="T5" fmla="*/ 2016125242 h 892"/>
              <a:gd name="T6" fmla="*/ 2147483647 w 1785"/>
              <a:gd name="T7" fmla="*/ 1522174355 h 892"/>
              <a:gd name="T8" fmla="*/ 2147483647 w 1785"/>
              <a:gd name="T9" fmla="*/ 531753815 h 892"/>
              <a:gd name="T10" fmla="*/ 2147483647 w 1785"/>
              <a:gd name="T11" fmla="*/ 498990999 h 892"/>
              <a:gd name="T12" fmla="*/ 2147483647 w 1785"/>
              <a:gd name="T13" fmla="*/ 269657538 h 892"/>
              <a:gd name="T14" fmla="*/ 259575282 w 1785"/>
              <a:gd name="T15" fmla="*/ 37803140 h 892"/>
              <a:gd name="T16" fmla="*/ 30241874 w 1785"/>
              <a:gd name="T17" fmla="*/ 70564380 h 892"/>
              <a:gd name="T18" fmla="*/ 161289977 w 1785"/>
              <a:gd name="T19" fmla="*/ 269657538 h 892"/>
              <a:gd name="T20" fmla="*/ 226814060 w 1785"/>
              <a:gd name="T21" fmla="*/ 498990999 h 892"/>
              <a:gd name="T22" fmla="*/ 128527167 w 1785"/>
              <a:gd name="T23" fmla="*/ 1456650311 h 892"/>
              <a:gd name="T24" fmla="*/ 327620264 w 1785"/>
              <a:gd name="T25" fmla="*/ 2147483647 h 89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785"/>
              <a:gd name="T40" fmla="*/ 0 h 892"/>
              <a:gd name="T41" fmla="*/ 1785 w 1785"/>
              <a:gd name="T42" fmla="*/ 892 h 89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785" h="892">
                <a:moveTo>
                  <a:pt x="130" y="892"/>
                </a:moveTo>
                <a:cubicBezTo>
                  <a:pt x="574" y="860"/>
                  <a:pt x="1020" y="868"/>
                  <a:pt x="1465" y="853"/>
                </a:cubicBezTo>
                <a:cubicBezTo>
                  <a:pt x="1539" y="841"/>
                  <a:pt x="1634" y="855"/>
                  <a:pt x="1687" y="800"/>
                </a:cubicBezTo>
                <a:cubicBezTo>
                  <a:pt x="1727" y="685"/>
                  <a:pt x="1717" y="749"/>
                  <a:pt x="1700" y="604"/>
                </a:cubicBezTo>
                <a:cubicBezTo>
                  <a:pt x="1690" y="320"/>
                  <a:pt x="1785" y="241"/>
                  <a:pt x="1570" y="211"/>
                </a:cubicBezTo>
                <a:cubicBezTo>
                  <a:pt x="1535" y="206"/>
                  <a:pt x="1500" y="202"/>
                  <a:pt x="1465" y="198"/>
                </a:cubicBezTo>
                <a:cubicBezTo>
                  <a:pt x="1400" y="176"/>
                  <a:pt x="1351" y="123"/>
                  <a:pt x="1282" y="107"/>
                </a:cubicBezTo>
                <a:cubicBezTo>
                  <a:pt x="898" y="17"/>
                  <a:pt x="494" y="24"/>
                  <a:pt x="103" y="15"/>
                </a:cubicBezTo>
                <a:cubicBezTo>
                  <a:pt x="73" y="19"/>
                  <a:pt x="24" y="0"/>
                  <a:pt x="12" y="28"/>
                </a:cubicBezTo>
                <a:cubicBezTo>
                  <a:pt x="0" y="57"/>
                  <a:pt x="64" y="107"/>
                  <a:pt x="64" y="107"/>
                </a:cubicBezTo>
                <a:cubicBezTo>
                  <a:pt x="72" y="138"/>
                  <a:pt x="90" y="166"/>
                  <a:pt x="90" y="198"/>
                </a:cubicBezTo>
                <a:cubicBezTo>
                  <a:pt x="90" y="356"/>
                  <a:pt x="74" y="440"/>
                  <a:pt x="51" y="578"/>
                </a:cubicBezTo>
                <a:cubicBezTo>
                  <a:pt x="58" y="651"/>
                  <a:pt x="69" y="835"/>
                  <a:pt x="130" y="892"/>
                </a:cubicBezTo>
                <a:close/>
              </a:path>
            </a:pathLst>
          </a:custGeom>
          <a:solidFill>
            <a:srgbClr val="DCD7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26635" name="Picture 11" descr="j00946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52688" y="1981200"/>
            <a:ext cx="1444625" cy="304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6" name="Picture 12" descr="BL00071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4876800"/>
            <a:ext cx="1514475" cy="147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7" name="Picture 13" descr="BL00345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3584575"/>
            <a:ext cx="1752600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8" name="Picture 14" descr="j00946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2900" y="2971800"/>
            <a:ext cx="1446213" cy="304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9" name="Picture 15" descr="j00946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981200"/>
            <a:ext cx="1408113" cy="296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40" name="AutoShape 16"/>
          <p:cNvSpPr>
            <a:spLocks noChangeArrowheads="1"/>
          </p:cNvSpPr>
          <p:nvPr/>
        </p:nvSpPr>
        <p:spPr bwMode="auto">
          <a:xfrm>
            <a:off x="533400" y="0"/>
            <a:ext cx="6172200" cy="1447800"/>
          </a:xfrm>
          <a:prstGeom prst="wedgeRoundRectCallout">
            <a:avLst>
              <a:gd name="adj1" fmla="val 1773"/>
              <a:gd name="adj2" fmla="val 116556"/>
              <a:gd name="adj3" fmla="val 16667"/>
            </a:avLst>
          </a:prstGeom>
          <a:solidFill>
            <a:srgbClr val="FFFF99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600" dirty="0" smtClean="0"/>
              <a:t>Aren</a:t>
            </a:r>
            <a:r>
              <a:rPr lang="en-US" sz="3600" dirty="0" smtClean="0"/>
              <a:t>’</a:t>
            </a:r>
            <a:r>
              <a:rPr lang="en-US" altLang="ja-JP" sz="3600" dirty="0" smtClean="0"/>
              <a:t>t </a:t>
            </a:r>
            <a:r>
              <a:rPr lang="en-US" altLang="ja-JP" sz="3600" dirty="0"/>
              <a:t>we going to need protection, too? </a:t>
            </a:r>
            <a:endParaRPr lang="en-US" sz="3600" dirty="0"/>
          </a:p>
        </p:txBody>
      </p:sp>
      <p:pic>
        <p:nvPicPr>
          <p:cNvPr id="26641" name="Picture 17" descr="j00946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2895600"/>
            <a:ext cx="1554163" cy="326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32000" y="1905000"/>
            <a:ext cx="5080000" cy="3681412"/>
          </a:xfrm>
        </p:spPr>
      </p:pic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ea typeface="ＭＳ Ｐゴシック" charset="-128"/>
              </a:rPr>
              <a:t>The </a:t>
            </a:r>
            <a:r>
              <a:rPr lang="en-US" sz="3600" dirty="0" smtClean="0">
                <a:ea typeface="ＭＳ Ｐゴシック" charset="-128"/>
              </a:rPr>
              <a:t>Middle Ages aka the Dark Ages</a:t>
            </a:r>
            <a:endParaRPr lang="en-US" sz="3600" dirty="0" smtClean="0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21336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1" name="Oval 3"/>
          <p:cNvSpPr>
            <a:spLocks noChangeArrowheads="1"/>
          </p:cNvSpPr>
          <p:nvPr/>
        </p:nvSpPr>
        <p:spPr bwMode="auto">
          <a:xfrm>
            <a:off x="0" y="3886200"/>
            <a:ext cx="8382000" cy="2667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2" name="Freeform 4"/>
          <p:cNvSpPr>
            <a:spLocks/>
          </p:cNvSpPr>
          <p:nvPr/>
        </p:nvSpPr>
        <p:spPr bwMode="auto">
          <a:xfrm>
            <a:off x="-3175" y="5106988"/>
            <a:ext cx="7361238" cy="1543050"/>
          </a:xfrm>
          <a:custGeom>
            <a:avLst/>
            <a:gdLst>
              <a:gd name="T0" fmla="*/ 70564375 w 4637"/>
              <a:gd name="T1" fmla="*/ 206652810 h 972"/>
              <a:gd name="T2" fmla="*/ 1587698273 w 4637"/>
              <a:gd name="T3" fmla="*/ 304939723 h 972"/>
              <a:gd name="T4" fmla="*/ 2147483647 w 4637"/>
              <a:gd name="T5" fmla="*/ 403224998 h 972"/>
              <a:gd name="T6" fmla="*/ 2147483647 w 4637"/>
              <a:gd name="T7" fmla="*/ 370463769 h 972"/>
              <a:gd name="T8" fmla="*/ 2147483647 w 4637"/>
              <a:gd name="T9" fmla="*/ 173891581 h 972"/>
              <a:gd name="T10" fmla="*/ 2147483647 w 4637"/>
              <a:gd name="T11" fmla="*/ 108367535 h 972"/>
              <a:gd name="T12" fmla="*/ 2147483647 w 4637"/>
              <a:gd name="T13" fmla="*/ 7561264 h 972"/>
              <a:gd name="T14" fmla="*/ 2147483647 w 4637"/>
              <a:gd name="T15" fmla="*/ 141128764 h 972"/>
              <a:gd name="T16" fmla="*/ 2147483647 w 4637"/>
              <a:gd name="T17" fmla="*/ 834172700 h 972"/>
              <a:gd name="T18" fmla="*/ 2147483647 w 4637"/>
              <a:gd name="T19" fmla="*/ 1360884430 h 972"/>
              <a:gd name="T20" fmla="*/ 2147483647 w 4637"/>
              <a:gd name="T21" fmla="*/ 1592738747 h 972"/>
              <a:gd name="T22" fmla="*/ 2147483647 w 4637"/>
              <a:gd name="T23" fmla="*/ 1854835328 h 972"/>
              <a:gd name="T24" fmla="*/ 2147483647 w 4637"/>
              <a:gd name="T25" fmla="*/ 2021165599 h 972"/>
              <a:gd name="T26" fmla="*/ 2147483647 w 4637"/>
              <a:gd name="T27" fmla="*/ 2119452461 h 972"/>
              <a:gd name="T28" fmla="*/ 2147483647 w 4637"/>
              <a:gd name="T29" fmla="*/ 2147483647 h 972"/>
              <a:gd name="T30" fmla="*/ 2147483647 w 4637"/>
              <a:gd name="T31" fmla="*/ 2147483647 h 972"/>
              <a:gd name="T32" fmla="*/ 2147483647 w 4637"/>
              <a:gd name="T33" fmla="*/ 2147483647 h 972"/>
              <a:gd name="T34" fmla="*/ 2147483647 w 4637"/>
              <a:gd name="T35" fmla="*/ 2147483647 h 972"/>
              <a:gd name="T36" fmla="*/ 2147483647 w 4637"/>
              <a:gd name="T37" fmla="*/ 2147483647 h 972"/>
              <a:gd name="T38" fmla="*/ 2147483647 w 4637"/>
              <a:gd name="T39" fmla="*/ 2147483647 h 972"/>
              <a:gd name="T40" fmla="*/ 2147483647 w 4637"/>
              <a:gd name="T41" fmla="*/ 2119452461 h 972"/>
              <a:gd name="T42" fmla="*/ 2147483647 w 4637"/>
              <a:gd name="T43" fmla="*/ 1955641553 h 972"/>
              <a:gd name="T44" fmla="*/ 1754028924 w 4637"/>
              <a:gd name="T45" fmla="*/ 1756550053 h 972"/>
              <a:gd name="T46" fmla="*/ 1224795902 w 4637"/>
              <a:gd name="T47" fmla="*/ 1559977518 h 972"/>
              <a:gd name="T48" fmla="*/ 269657516 w 4637"/>
              <a:gd name="T49" fmla="*/ 1030744838 h 972"/>
              <a:gd name="T50" fmla="*/ 37803137 w 4637"/>
              <a:gd name="T51" fmla="*/ 471270093 h 972"/>
              <a:gd name="T52" fmla="*/ 5040312 w 4637"/>
              <a:gd name="T53" fmla="*/ 370463769 h 972"/>
              <a:gd name="T54" fmla="*/ 70564375 w 4637"/>
              <a:gd name="T55" fmla="*/ 206652810 h 97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637"/>
              <a:gd name="T85" fmla="*/ 0 h 972"/>
              <a:gd name="T86" fmla="*/ 4637 w 4637"/>
              <a:gd name="T87" fmla="*/ 972 h 97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637" h="972">
                <a:moveTo>
                  <a:pt x="28" y="82"/>
                </a:moveTo>
                <a:cubicBezTo>
                  <a:pt x="229" y="94"/>
                  <a:pt x="429" y="109"/>
                  <a:pt x="630" y="121"/>
                </a:cubicBezTo>
                <a:cubicBezTo>
                  <a:pt x="708" y="131"/>
                  <a:pt x="776" y="147"/>
                  <a:pt x="853" y="160"/>
                </a:cubicBezTo>
                <a:cubicBezTo>
                  <a:pt x="1359" y="156"/>
                  <a:pt x="1865" y="155"/>
                  <a:pt x="2371" y="147"/>
                </a:cubicBezTo>
                <a:cubicBezTo>
                  <a:pt x="2498" y="145"/>
                  <a:pt x="2618" y="74"/>
                  <a:pt x="2751" y="69"/>
                </a:cubicBezTo>
                <a:cubicBezTo>
                  <a:pt x="3074" y="57"/>
                  <a:pt x="3397" y="52"/>
                  <a:pt x="3720" y="43"/>
                </a:cubicBezTo>
                <a:cubicBezTo>
                  <a:pt x="3863" y="19"/>
                  <a:pt x="4008" y="17"/>
                  <a:pt x="4152" y="3"/>
                </a:cubicBezTo>
                <a:cubicBezTo>
                  <a:pt x="4225" y="8"/>
                  <a:pt x="4499" y="0"/>
                  <a:pt x="4558" y="56"/>
                </a:cubicBezTo>
                <a:cubicBezTo>
                  <a:pt x="4588" y="146"/>
                  <a:pt x="4613" y="238"/>
                  <a:pt x="4636" y="331"/>
                </a:cubicBezTo>
                <a:cubicBezTo>
                  <a:pt x="4620" y="489"/>
                  <a:pt x="4637" y="420"/>
                  <a:pt x="4597" y="540"/>
                </a:cubicBezTo>
                <a:cubicBezTo>
                  <a:pt x="4597" y="540"/>
                  <a:pt x="4577" y="626"/>
                  <a:pt x="4571" y="632"/>
                </a:cubicBezTo>
                <a:cubicBezTo>
                  <a:pt x="4508" y="695"/>
                  <a:pt x="4415" y="708"/>
                  <a:pt x="4335" y="736"/>
                </a:cubicBezTo>
                <a:cubicBezTo>
                  <a:pt x="4262" y="761"/>
                  <a:pt x="4187" y="778"/>
                  <a:pt x="4113" y="802"/>
                </a:cubicBezTo>
                <a:cubicBezTo>
                  <a:pt x="4077" y="814"/>
                  <a:pt x="4032" y="837"/>
                  <a:pt x="3995" y="841"/>
                </a:cubicBezTo>
                <a:cubicBezTo>
                  <a:pt x="3846" y="857"/>
                  <a:pt x="3916" y="848"/>
                  <a:pt x="3785" y="867"/>
                </a:cubicBezTo>
                <a:cubicBezTo>
                  <a:pt x="3649" y="914"/>
                  <a:pt x="3644" y="909"/>
                  <a:pt x="3471" y="920"/>
                </a:cubicBezTo>
                <a:cubicBezTo>
                  <a:pt x="3454" y="924"/>
                  <a:pt x="3436" y="929"/>
                  <a:pt x="3419" y="933"/>
                </a:cubicBezTo>
                <a:cubicBezTo>
                  <a:pt x="3397" y="938"/>
                  <a:pt x="3375" y="941"/>
                  <a:pt x="3353" y="946"/>
                </a:cubicBezTo>
                <a:cubicBezTo>
                  <a:pt x="3318" y="954"/>
                  <a:pt x="3249" y="972"/>
                  <a:pt x="3249" y="972"/>
                </a:cubicBezTo>
                <a:cubicBezTo>
                  <a:pt x="2766" y="963"/>
                  <a:pt x="2291" y="936"/>
                  <a:pt x="1809" y="920"/>
                </a:cubicBezTo>
                <a:cubicBezTo>
                  <a:pt x="1683" y="904"/>
                  <a:pt x="1568" y="859"/>
                  <a:pt x="1442" y="841"/>
                </a:cubicBezTo>
                <a:cubicBezTo>
                  <a:pt x="1287" y="819"/>
                  <a:pt x="1123" y="814"/>
                  <a:pt x="971" y="776"/>
                </a:cubicBezTo>
                <a:cubicBezTo>
                  <a:pt x="879" y="753"/>
                  <a:pt x="788" y="720"/>
                  <a:pt x="696" y="697"/>
                </a:cubicBezTo>
                <a:cubicBezTo>
                  <a:pt x="631" y="654"/>
                  <a:pt x="559" y="643"/>
                  <a:pt x="486" y="619"/>
                </a:cubicBezTo>
                <a:cubicBezTo>
                  <a:pt x="365" y="537"/>
                  <a:pt x="250" y="445"/>
                  <a:pt x="107" y="409"/>
                </a:cubicBezTo>
                <a:cubicBezTo>
                  <a:pt x="44" y="317"/>
                  <a:pt x="45" y="292"/>
                  <a:pt x="15" y="187"/>
                </a:cubicBezTo>
                <a:cubicBezTo>
                  <a:pt x="11" y="174"/>
                  <a:pt x="0" y="161"/>
                  <a:pt x="2" y="147"/>
                </a:cubicBezTo>
                <a:cubicBezTo>
                  <a:pt x="5" y="124"/>
                  <a:pt x="19" y="104"/>
                  <a:pt x="28" y="82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7653" name="Freeform 5"/>
          <p:cNvSpPr>
            <a:spLocks/>
          </p:cNvSpPr>
          <p:nvPr/>
        </p:nvSpPr>
        <p:spPr bwMode="auto">
          <a:xfrm>
            <a:off x="7010400" y="4267200"/>
            <a:ext cx="1447800" cy="1931988"/>
          </a:xfrm>
          <a:custGeom>
            <a:avLst/>
            <a:gdLst>
              <a:gd name="T0" fmla="*/ 17123573 w 857"/>
              <a:gd name="T1" fmla="*/ 0 h 1217"/>
              <a:gd name="T2" fmla="*/ 54225767 w 857"/>
              <a:gd name="T3" fmla="*/ 2147483647 h 1217"/>
              <a:gd name="T4" fmla="*/ 91327968 w 857"/>
              <a:gd name="T5" fmla="*/ 2147483647 h 1217"/>
              <a:gd name="T6" fmla="*/ 316794536 w 857"/>
              <a:gd name="T7" fmla="*/ 2147483647 h 1217"/>
              <a:gd name="T8" fmla="*/ 727772066 w 857"/>
              <a:gd name="T9" fmla="*/ 2147483647 h 1217"/>
              <a:gd name="T10" fmla="*/ 950385402 w 857"/>
              <a:gd name="T11" fmla="*/ 2147483647 h 1217"/>
              <a:gd name="T12" fmla="*/ 1549727128 w 857"/>
              <a:gd name="T13" fmla="*/ 2147483647 h 1217"/>
              <a:gd name="T14" fmla="*/ 1960704976 w 857"/>
              <a:gd name="T15" fmla="*/ 2147483647 h 1217"/>
              <a:gd name="T16" fmla="*/ 2034909350 w 857"/>
              <a:gd name="T17" fmla="*/ 2147483647 h 1217"/>
              <a:gd name="T18" fmla="*/ 2147483647 w 857"/>
              <a:gd name="T19" fmla="*/ 1945561142 h 1217"/>
              <a:gd name="T20" fmla="*/ 2147483647 w 857"/>
              <a:gd name="T21" fmla="*/ 1746469620 h 1217"/>
              <a:gd name="T22" fmla="*/ 2147483647 w 857"/>
              <a:gd name="T23" fmla="*/ 1154231795 h 1217"/>
              <a:gd name="T24" fmla="*/ 2147483647 w 857"/>
              <a:gd name="T25" fmla="*/ 955140273 h 1217"/>
              <a:gd name="T26" fmla="*/ 2072011538 w 857"/>
              <a:gd name="T27" fmla="*/ 922377453 h 1217"/>
              <a:gd name="T28" fmla="*/ 1886500601 w 857"/>
              <a:gd name="T29" fmla="*/ 725805095 h 1217"/>
              <a:gd name="T30" fmla="*/ 1849398414 w 857"/>
              <a:gd name="T31" fmla="*/ 624998859 h 1217"/>
              <a:gd name="T32" fmla="*/ 1772340674 w 857"/>
              <a:gd name="T33" fmla="*/ 559474806 h 1217"/>
              <a:gd name="T34" fmla="*/ 1698135877 w 857"/>
              <a:gd name="T35" fmla="*/ 461189520 h 1217"/>
              <a:gd name="T36" fmla="*/ 1138749703 w 857"/>
              <a:gd name="T37" fmla="*/ 294859132 h 1217"/>
              <a:gd name="T38" fmla="*/ 465203390 w 857"/>
              <a:gd name="T39" fmla="*/ 65524078 h 1217"/>
              <a:gd name="T40" fmla="*/ 242590161 w 857"/>
              <a:gd name="T41" fmla="*/ 0 h 1217"/>
              <a:gd name="T42" fmla="*/ 17123573 w 857"/>
              <a:gd name="T43" fmla="*/ 0 h 121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857"/>
              <a:gd name="T67" fmla="*/ 0 h 1217"/>
              <a:gd name="T68" fmla="*/ 857 w 857"/>
              <a:gd name="T69" fmla="*/ 1217 h 1217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857" h="1217">
                <a:moveTo>
                  <a:pt x="6" y="0"/>
                </a:moveTo>
                <a:cubicBezTo>
                  <a:pt x="73" y="201"/>
                  <a:pt x="21" y="785"/>
                  <a:pt x="19" y="890"/>
                </a:cubicBezTo>
                <a:cubicBezTo>
                  <a:pt x="23" y="990"/>
                  <a:pt x="0" y="1096"/>
                  <a:pt x="32" y="1191"/>
                </a:cubicBezTo>
                <a:cubicBezTo>
                  <a:pt x="41" y="1217"/>
                  <a:pt x="85" y="1174"/>
                  <a:pt x="111" y="1165"/>
                </a:cubicBezTo>
                <a:cubicBezTo>
                  <a:pt x="158" y="1149"/>
                  <a:pt x="205" y="1146"/>
                  <a:pt x="255" y="1139"/>
                </a:cubicBezTo>
                <a:cubicBezTo>
                  <a:pt x="283" y="1129"/>
                  <a:pt x="305" y="1108"/>
                  <a:pt x="333" y="1099"/>
                </a:cubicBezTo>
                <a:cubicBezTo>
                  <a:pt x="398" y="1078"/>
                  <a:pt x="484" y="1087"/>
                  <a:pt x="543" y="1047"/>
                </a:cubicBezTo>
                <a:cubicBezTo>
                  <a:pt x="647" y="978"/>
                  <a:pt x="599" y="1017"/>
                  <a:pt x="687" y="929"/>
                </a:cubicBezTo>
                <a:cubicBezTo>
                  <a:pt x="698" y="918"/>
                  <a:pt x="702" y="901"/>
                  <a:pt x="713" y="890"/>
                </a:cubicBezTo>
                <a:cubicBezTo>
                  <a:pt x="752" y="851"/>
                  <a:pt x="807" y="827"/>
                  <a:pt x="831" y="772"/>
                </a:cubicBezTo>
                <a:cubicBezTo>
                  <a:pt x="842" y="747"/>
                  <a:pt x="857" y="693"/>
                  <a:pt x="857" y="693"/>
                </a:cubicBezTo>
                <a:cubicBezTo>
                  <a:pt x="843" y="611"/>
                  <a:pt x="819" y="536"/>
                  <a:pt x="792" y="458"/>
                </a:cubicBezTo>
                <a:cubicBezTo>
                  <a:pt x="783" y="432"/>
                  <a:pt x="784" y="399"/>
                  <a:pt x="765" y="379"/>
                </a:cubicBezTo>
                <a:cubicBezTo>
                  <a:pt x="755" y="369"/>
                  <a:pt x="739" y="370"/>
                  <a:pt x="726" y="366"/>
                </a:cubicBezTo>
                <a:cubicBezTo>
                  <a:pt x="707" y="338"/>
                  <a:pt x="680" y="316"/>
                  <a:pt x="661" y="288"/>
                </a:cubicBezTo>
                <a:cubicBezTo>
                  <a:pt x="653" y="276"/>
                  <a:pt x="655" y="260"/>
                  <a:pt x="648" y="248"/>
                </a:cubicBezTo>
                <a:cubicBezTo>
                  <a:pt x="642" y="237"/>
                  <a:pt x="629" y="232"/>
                  <a:pt x="621" y="222"/>
                </a:cubicBezTo>
                <a:cubicBezTo>
                  <a:pt x="611" y="210"/>
                  <a:pt x="606" y="194"/>
                  <a:pt x="595" y="183"/>
                </a:cubicBezTo>
                <a:cubicBezTo>
                  <a:pt x="546" y="134"/>
                  <a:pt x="461" y="134"/>
                  <a:pt x="399" y="117"/>
                </a:cubicBezTo>
                <a:cubicBezTo>
                  <a:pt x="313" y="93"/>
                  <a:pt x="246" y="53"/>
                  <a:pt x="163" y="26"/>
                </a:cubicBezTo>
                <a:cubicBezTo>
                  <a:pt x="137" y="17"/>
                  <a:pt x="112" y="0"/>
                  <a:pt x="85" y="0"/>
                </a:cubicBezTo>
                <a:cubicBezTo>
                  <a:pt x="59" y="0"/>
                  <a:pt x="32" y="0"/>
                  <a:pt x="6" y="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27654" name="Picture 6" descr="BL00071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581400"/>
            <a:ext cx="1438275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5" name="Freeform 7"/>
          <p:cNvSpPr>
            <a:spLocks/>
          </p:cNvSpPr>
          <p:nvPr/>
        </p:nvSpPr>
        <p:spPr bwMode="auto">
          <a:xfrm>
            <a:off x="-6350" y="5237163"/>
            <a:ext cx="3451225" cy="1392237"/>
          </a:xfrm>
          <a:custGeom>
            <a:avLst/>
            <a:gdLst>
              <a:gd name="T0" fmla="*/ 10080624 w 2174"/>
              <a:gd name="T1" fmla="*/ 0 h 877"/>
              <a:gd name="T2" fmla="*/ 1461690365 w 2174"/>
              <a:gd name="T3" fmla="*/ 98285262 h 877"/>
              <a:gd name="T4" fmla="*/ 2089210180 w 2174"/>
              <a:gd name="T5" fmla="*/ 231854326 h 877"/>
              <a:gd name="T6" fmla="*/ 2147483647 w 2174"/>
              <a:gd name="T7" fmla="*/ 196572112 h 877"/>
              <a:gd name="T8" fmla="*/ 2147483647 w 2174"/>
              <a:gd name="T9" fmla="*/ 196572112 h 877"/>
              <a:gd name="T10" fmla="*/ 2147483647 w 2174"/>
              <a:gd name="T11" fmla="*/ 461187704 h 877"/>
              <a:gd name="T12" fmla="*/ 2147483647 w 2174"/>
              <a:gd name="T13" fmla="*/ 957659161 h 877"/>
              <a:gd name="T14" fmla="*/ 2147483647 w 2174"/>
              <a:gd name="T15" fmla="*/ 1219755244 h 877"/>
              <a:gd name="T16" fmla="*/ 2147483647 w 2174"/>
              <a:gd name="T17" fmla="*/ 2147483647 h 877"/>
              <a:gd name="T18" fmla="*/ 2147483647 w 2174"/>
              <a:gd name="T19" fmla="*/ 2147483647 h 877"/>
              <a:gd name="T20" fmla="*/ 2147483647 w 2174"/>
              <a:gd name="T21" fmla="*/ 1978321395 h 877"/>
              <a:gd name="T22" fmla="*/ 2147483647 w 2174"/>
              <a:gd name="T23" fmla="*/ 1945560178 h 877"/>
              <a:gd name="T24" fmla="*/ 2147483647 w 2174"/>
              <a:gd name="T25" fmla="*/ 1781749333 h 877"/>
              <a:gd name="T26" fmla="*/ 1791831876 w 2174"/>
              <a:gd name="T27" fmla="*/ 1748988116 h 877"/>
              <a:gd name="T28" fmla="*/ 1396166332 w 2174"/>
              <a:gd name="T29" fmla="*/ 1615418730 h 877"/>
              <a:gd name="T30" fmla="*/ 1297881076 w 2174"/>
              <a:gd name="T31" fmla="*/ 1582657513 h 877"/>
              <a:gd name="T32" fmla="*/ 1197074872 w 2174"/>
              <a:gd name="T33" fmla="*/ 1549894709 h 877"/>
              <a:gd name="T34" fmla="*/ 768648303 w 2174"/>
              <a:gd name="T35" fmla="*/ 1320561430 h 877"/>
              <a:gd name="T36" fmla="*/ 637600237 w 2174"/>
              <a:gd name="T37" fmla="*/ 1154231224 h 877"/>
              <a:gd name="T38" fmla="*/ 536794032 w 2174"/>
              <a:gd name="T39" fmla="*/ 1088707203 h 877"/>
              <a:gd name="T40" fmla="*/ 372983057 w 2174"/>
              <a:gd name="T41" fmla="*/ 922376996 h 877"/>
              <a:gd name="T42" fmla="*/ 75604678 w 2174"/>
              <a:gd name="T43" fmla="*/ 693041932 h 877"/>
              <a:gd name="T44" fmla="*/ 10080624 w 2174"/>
              <a:gd name="T45" fmla="*/ 0 h 87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174"/>
              <a:gd name="T70" fmla="*/ 0 h 877"/>
              <a:gd name="T71" fmla="*/ 2174 w 2174"/>
              <a:gd name="T72" fmla="*/ 877 h 877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174" h="877">
                <a:moveTo>
                  <a:pt x="4" y="0"/>
                </a:moveTo>
                <a:cubicBezTo>
                  <a:pt x="182" y="44"/>
                  <a:pt x="397" y="29"/>
                  <a:pt x="580" y="39"/>
                </a:cubicBezTo>
                <a:cubicBezTo>
                  <a:pt x="665" y="53"/>
                  <a:pt x="745" y="77"/>
                  <a:pt x="829" y="92"/>
                </a:cubicBezTo>
                <a:cubicBezTo>
                  <a:pt x="1064" y="50"/>
                  <a:pt x="1255" y="71"/>
                  <a:pt x="1509" y="78"/>
                </a:cubicBezTo>
                <a:cubicBezTo>
                  <a:pt x="1539" y="77"/>
                  <a:pt x="2071" y="49"/>
                  <a:pt x="2164" y="78"/>
                </a:cubicBezTo>
                <a:cubicBezTo>
                  <a:pt x="2174" y="81"/>
                  <a:pt x="2143" y="169"/>
                  <a:pt x="2138" y="183"/>
                </a:cubicBezTo>
                <a:cubicBezTo>
                  <a:pt x="2134" y="249"/>
                  <a:pt x="2133" y="315"/>
                  <a:pt x="2125" y="380"/>
                </a:cubicBezTo>
                <a:cubicBezTo>
                  <a:pt x="2120" y="415"/>
                  <a:pt x="2099" y="484"/>
                  <a:pt x="2099" y="484"/>
                </a:cubicBezTo>
                <a:cubicBezTo>
                  <a:pt x="2083" y="619"/>
                  <a:pt x="2068" y="739"/>
                  <a:pt x="2059" y="877"/>
                </a:cubicBezTo>
                <a:cubicBezTo>
                  <a:pt x="1963" y="873"/>
                  <a:pt x="1867" y="871"/>
                  <a:pt x="1771" y="864"/>
                </a:cubicBezTo>
                <a:cubicBezTo>
                  <a:pt x="1655" y="855"/>
                  <a:pt x="1549" y="792"/>
                  <a:pt x="1431" y="785"/>
                </a:cubicBezTo>
                <a:cubicBezTo>
                  <a:pt x="1322" y="778"/>
                  <a:pt x="1213" y="776"/>
                  <a:pt x="1104" y="772"/>
                </a:cubicBezTo>
                <a:cubicBezTo>
                  <a:pt x="1024" y="756"/>
                  <a:pt x="948" y="717"/>
                  <a:pt x="868" y="707"/>
                </a:cubicBezTo>
                <a:cubicBezTo>
                  <a:pt x="816" y="701"/>
                  <a:pt x="763" y="698"/>
                  <a:pt x="711" y="694"/>
                </a:cubicBezTo>
                <a:cubicBezTo>
                  <a:pt x="571" y="648"/>
                  <a:pt x="693" y="689"/>
                  <a:pt x="554" y="641"/>
                </a:cubicBezTo>
                <a:cubicBezTo>
                  <a:pt x="541" y="637"/>
                  <a:pt x="528" y="632"/>
                  <a:pt x="515" y="628"/>
                </a:cubicBezTo>
                <a:cubicBezTo>
                  <a:pt x="502" y="624"/>
                  <a:pt x="475" y="615"/>
                  <a:pt x="475" y="615"/>
                </a:cubicBezTo>
                <a:cubicBezTo>
                  <a:pt x="421" y="579"/>
                  <a:pt x="356" y="566"/>
                  <a:pt x="305" y="524"/>
                </a:cubicBezTo>
                <a:cubicBezTo>
                  <a:pt x="237" y="468"/>
                  <a:pt x="325" y="529"/>
                  <a:pt x="253" y="458"/>
                </a:cubicBezTo>
                <a:cubicBezTo>
                  <a:pt x="242" y="447"/>
                  <a:pt x="225" y="442"/>
                  <a:pt x="213" y="432"/>
                </a:cubicBezTo>
                <a:cubicBezTo>
                  <a:pt x="190" y="412"/>
                  <a:pt x="170" y="388"/>
                  <a:pt x="148" y="366"/>
                </a:cubicBezTo>
                <a:cubicBezTo>
                  <a:pt x="113" y="331"/>
                  <a:pt x="65" y="310"/>
                  <a:pt x="30" y="275"/>
                </a:cubicBezTo>
                <a:cubicBezTo>
                  <a:pt x="0" y="186"/>
                  <a:pt x="4" y="92"/>
                  <a:pt x="4" y="0"/>
                </a:cubicBezTo>
                <a:close/>
              </a:path>
            </a:pathLst>
          </a:custGeom>
          <a:solidFill>
            <a:srgbClr val="FC623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7656" name="Freeform 8"/>
          <p:cNvSpPr>
            <a:spLocks/>
          </p:cNvSpPr>
          <p:nvPr/>
        </p:nvSpPr>
        <p:spPr bwMode="auto">
          <a:xfrm>
            <a:off x="5319713" y="5121275"/>
            <a:ext cx="1914525" cy="1547813"/>
          </a:xfrm>
          <a:custGeom>
            <a:avLst/>
            <a:gdLst>
              <a:gd name="T0" fmla="*/ 264617192 w 1206"/>
              <a:gd name="T1" fmla="*/ 85685344 h 975"/>
              <a:gd name="T2" fmla="*/ 231854380 w 1206"/>
              <a:gd name="T3" fmla="*/ 844253596 h 975"/>
              <a:gd name="T4" fmla="*/ 65524061 w 1206"/>
              <a:gd name="T5" fmla="*/ 1370965496 h 975"/>
              <a:gd name="T6" fmla="*/ 100806234 w 1206"/>
              <a:gd name="T7" fmla="*/ 1733868420 h 975"/>
              <a:gd name="T8" fmla="*/ 199093107 w 1206"/>
              <a:gd name="T9" fmla="*/ 2147483647 h 975"/>
              <a:gd name="T10" fmla="*/ 660280869 w 1206"/>
              <a:gd name="T11" fmla="*/ 2147483647 h 975"/>
              <a:gd name="T12" fmla="*/ 1121470268 w 1206"/>
              <a:gd name="T13" fmla="*/ 2147483647 h 975"/>
              <a:gd name="T14" fmla="*/ 1517133845 w 1206"/>
              <a:gd name="T15" fmla="*/ 2147483647 h 975"/>
              <a:gd name="T16" fmla="*/ 2147483647 w 1206"/>
              <a:gd name="T17" fmla="*/ 1832155314 h 975"/>
              <a:gd name="T18" fmla="*/ 2147483647 w 1206"/>
              <a:gd name="T19" fmla="*/ 1436489564 h 975"/>
              <a:gd name="T20" fmla="*/ 2147483647 w 1206"/>
              <a:gd name="T21" fmla="*/ 52924104 h 975"/>
              <a:gd name="T22" fmla="*/ 1418848585 w 1206"/>
              <a:gd name="T23" fmla="*/ 85685344 h 975"/>
              <a:gd name="T24" fmla="*/ 264617192 w 1206"/>
              <a:gd name="T25" fmla="*/ 85685344 h 97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6"/>
              <a:gd name="T40" fmla="*/ 0 h 975"/>
              <a:gd name="T41" fmla="*/ 1206 w 1206"/>
              <a:gd name="T42" fmla="*/ 975 h 97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6" h="975">
                <a:moveTo>
                  <a:pt x="105" y="34"/>
                </a:moveTo>
                <a:cubicBezTo>
                  <a:pt x="101" y="134"/>
                  <a:pt x="99" y="235"/>
                  <a:pt x="92" y="335"/>
                </a:cubicBezTo>
                <a:cubicBezTo>
                  <a:pt x="87" y="410"/>
                  <a:pt x="45" y="473"/>
                  <a:pt x="26" y="544"/>
                </a:cubicBezTo>
                <a:cubicBezTo>
                  <a:pt x="31" y="592"/>
                  <a:pt x="40" y="640"/>
                  <a:pt x="40" y="688"/>
                </a:cubicBezTo>
                <a:cubicBezTo>
                  <a:pt x="40" y="789"/>
                  <a:pt x="0" y="779"/>
                  <a:pt x="79" y="858"/>
                </a:cubicBezTo>
                <a:cubicBezTo>
                  <a:pt x="117" y="975"/>
                  <a:pt x="112" y="938"/>
                  <a:pt x="262" y="924"/>
                </a:cubicBezTo>
                <a:cubicBezTo>
                  <a:pt x="356" y="893"/>
                  <a:pt x="255" y="923"/>
                  <a:pt x="445" y="898"/>
                </a:cubicBezTo>
                <a:cubicBezTo>
                  <a:pt x="498" y="891"/>
                  <a:pt x="549" y="878"/>
                  <a:pt x="602" y="871"/>
                </a:cubicBezTo>
                <a:cubicBezTo>
                  <a:pt x="767" y="817"/>
                  <a:pt x="933" y="772"/>
                  <a:pt x="1100" y="727"/>
                </a:cubicBezTo>
                <a:cubicBezTo>
                  <a:pt x="1119" y="671"/>
                  <a:pt x="1101" y="627"/>
                  <a:pt x="1087" y="570"/>
                </a:cubicBezTo>
                <a:cubicBezTo>
                  <a:pt x="1106" y="403"/>
                  <a:pt x="1206" y="126"/>
                  <a:pt x="1048" y="21"/>
                </a:cubicBezTo>
                <a:cubicBezTo>
                  <a:pt x="886" y="25"/>
                  <a:pt x="725" y="34"/>
                  <a:pt x="563" y="34"/>
                </a:cubicBezTo>
                <a:cubicBezTo>
                  <a:pt x="66" y="34"/>
                  <a:pt x="343" y="0"/>
                  <a:pt x="105" y="34"/>
                </a:cubicBezTo>
                <a:close/>
              </a:path>
            </a:pathLst>
          </a:custGeom>
          <a:solidFill>
            <a:srgbClr val="A4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7657" name="Freeform 9"/>
          <p:cNvSpPr>
            <a:spLocks/>
          </p:cNvSpPr>
          <p:nvPr/>
        </p:nvSpPr>
        <p:spPr bwMode="auto">
          <a:xfrm>
            <a:off x="2776538" y="3824288"/>
            <a:ext cx="2027237" cy="1579562"/>
          </a:xfrm>
          <a:custGeom>
            <a:avLst/>
            <a:gdLst>
              <a:gd name="T0" fmla="*/ 408265155 w 1277"/>
              <a:gd name="T1" fmla="*/ 32761231 h 995"/>
              <a:gd name="T2" fmla="*/ 178930237 w 1277"/>
              <a:gd name="T3" fmla="*/ 824090035 h 995"/>
              <a:gd name="T4" fmla="*/ 78124026 w 1277"/>
              <a:gd name="T5" fmla="*/ 2011084351 h 995"/>
              <a:gd name="T6" fmla="*/ 12599983 w 1277"/>
              <a:gd name="T7" fmla="*/ 2147483647 h 995"/>
              <a:gd name="T8" fmla="*/ 45362796 w 1277"/>
              <a:gd name="T9" fmla="*/ 2147483647 h 995"/>
              <a:gd name="T10" fmla="*/ 211693091 w 1277"/>
              <a:gd name="T11" fmla="*/ 2147483647 h 995"/>
              <a:gd name="T12" fmla="*/ 937497932 w 1277"/>
              <a:gd name="T13" fmla="*/ 2147483647 h 995"/>
              <a:gd name="T14" fmla="*/ 2147483647 w 1277"/>
              <a:gd name="T15" fmla="*/ 2147483647 h 995"/>
              <a:gd name="T16" fmla="*/ 2147483647 w 1277"/>
              <a:gd name="T17" fmla="*/ 1318040581 h 995"/>
              <a:gd name="T18" fmla="*/ 2147483647 w 1277"/>
              <a:gd name="T19" fmla="*/ 65524050 h 995"/>
              <a:gd name="T20" fmla="*/ 2147483647 w 1277"/>
              <a:gd name="T21" fmla="*/ 32761231 h 995"/>
              <a:gd name="T22" fmla="*/ 1101307192 w 1277"/>
              <a:gd name="T23" fmla="*/ 0 h 995"/>
              <a:gd name="T24" fmla="*/ 408265155 w 1277"/>
              <a:gd name="T25" fmla="*/ 32761231 h 99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77"/>
              <a:gd name="T40" fmla="*/ 0 h 995"/>
              <a:gd name="T41" fmla="*/ 1277 w 1277"/>
              <a:gd name="T42" fmla="*/ 995 h 99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77" h="995">
                <a:moveTo>
                  <a:pt x="162" y="13"/>
                </a:moveTo>
                <a:cubicBezTo>
                  <a:pt x="195" y="111"/>
                  <a:pt x="127" y="242"/>
                  <a:pt x="71" y="327"/>
                </a:cubicBezTo>
                <a:cubicBezTo>
                  <a:pt x="30" y="490"/>
                  <a:pt x="44" y="613"/>
                  <a:pt x="31" y="798"/>
                </a:cubicBezTo>
                <a:cubicBezTo>
                  <a:pt x="29" y="834"/>
                  <a:pt x="12" y="868"/>
                  <a:pt x="5" y="903"/>
                </a:cubicBezTo>
                <a:cubicBezTo>
                  <a:pt x="9" y="925"/>
                  <a:pt x="0" y="956"/>
                  <a:pt x="18" y="968"/>
                </a:cubicBezTo>
                <a:cubicBezTo>
                  <a:pt x="37" y="980"/>
                  <a:pt x="62" y="955"/>
                  <a:pt x="84" y="955"/>
                </a:cubicBezTo>
                <a:cubicBezTo>
                  <a:pt x="178" y="955"/>
                  <a:pt x="279" y="982"/>
                  <a:pt x="372" y="995"/>
                </a:cubicBezTo>
                <a:cubicBezTo>
                  <a:pt x="638" y="975"/>
                  <a:pt x="903" y="957"/>
                  <a:pt x="1170" y="942"/>
                </a:cubicBezTo>
                <a:cubicBezTo>
                  <a:pt x="1217" y="801"/>
                  <a:pt x="1181" y="666"/>
                  <a:pt x="1157" y="523"/>
                </a:cubicBezTo>
                <a:cubicBezTo>
                  <a:pt x="1148" y="197"/>
                  <a:pt x="1277" y="57"/>
                  <a:pt x="1026" y="26"/>
                </a:cubicBezTo>
                <a:cubicBezTo>
                  <a:pt x="982" y="21"/>
                  <a:pt x="939" y="15"/>
                  <a:pt x="895" y="13"/>
                </a:cubicBezTo>
                <a:cubicBezTo>
                  <a:pt x="742" y="6"/>
                  <a:pt x="590" y="4"/>
                  <a:pt x="437" y="0"/>
                </a:cubicBezTo>
                <a:cubicBezTo>
                  <a:pt x="189" y="14"/>
                  <a:pt x="280" y="13"/>
                  <a:pt x="162" y="13"/>
                </a:cubicBezTo>
                <a:close/>
              </a:path>
            </a:pathLst>
          </a:custGeom>
          <a:solidFill>
            <a:srgbClr val="FFFF9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7658" name="Freeform 10"/>
          <p:cNvSpPr>
            <a:spLocks/>
          </p:cNvSpPr>
          <p:nvPr/>
        </p:nvSpPr>
        <p:spPr bwMode="auto">
          <a:xfrm>
            <a:off x="4491038" y="3862388"/>
            <a:ext cx="2833687" cy="1416050"/>
          </a:xfrm>
          <a:custGeom>
            <a:avLst/>
            <a:gdLst>
              <a:gd name="T0" fmla="*/ 327620264 w 1785"/>
              <a:gd name="T1" fmla="*/ 2147483647 h 892"/>
              <a:gd name="T2" fmla="*/ 2147483647 w 1785"/>
              <a:gd name="T3" fmla="*/ 2147483647 h 892"/>
              <a:gd name="T4" fmla="*/ 2147483647 w 1785"/>
              <a:gd name="T5" fmla="*/ 2016125242 h 892"/>
              <a:gd name="T6" fmla="*/ 2147483647 w 1785"/>
              <a:gd name="T7" fmla="*/ 1522174355 h 892"/>
              <a:gd name="T8" fmla="*/ 2147483647 w 1785"/>
              <a:gd name="T9" fmla="*/ 531753815 h 892"/>
              <a:gd name="T10" fmla="*/ 2147483647 w 1785"/>
              <a:gd name="T11" fmla="*/ 498990999 h 892"/>
              <a:gd name="T12" fmla="*/ 2147483647 w 1785"/>
              <a:gd name="T13" fmla="*/ 269657538 h 892"/>
              <a:gd name="T14" fmla="*/ 259575282 w 1785"/>
              <a:gd name="T15" fmla="*/ 37803140 h 892"/>
              <a:gd name="T16" fmla="*/ 30241874 w 1785"/>
              <a:gd name="T17" fmla="*/ 70564380 h 892"/>
              <a:gd name="T18" fmla="*/ 161289977 w 1785"/>
              <a:gd name="T19" fmla="*/ 269657538 h 892"/>
              <a:gd name="T20" fmla="*/ 226814060 w 1785"/>
              <a:gd name="T21" fmla="*/ 498990999 h 892"/>
              <a:gd name="T22" fmla="*/ 128527167 w 1785"/>
              <a:gd name="T23" fmla="*/ 1456650311 h 892"/>
              <a:gd name="T24" fmla="*/ 327620264 w 1785"/>
              <a:gd name="T25" fmla="*/ 2147483647 h 89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785"/>
              <a:gd name="T40" fmla="*/ 0 h 892"/>
              <a:gd name="T41" fmla="*/ 1785 w 1785"/>
              <a:gd name="T42" fmla="*/ 892 h 89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785" h="892">
                <a:moveTo>
                  <a:pt x="130" y="892"/>
                </a:moveTo>
                <a:cubicBezTo>
                  <a:pt x="574" y="860"/>
                  <a:pt x="1020" y="868"/>
                  <a:pt x="1465" y="853"/>
                </a:cubicBezTo>
                <a:cubicBezTo>
                  <a:pt x="1539" y="841"/>
                  <a:pt x="1634" y="855"/>
                  <a:pt x="1687" y="800"/>
                </a:cubicBezTo>
                <a:cubicBezTo>
                  <a:pt x="1727" y="685"/>
                  <a:pt x="1717" y="749"/>
                  <a:pt x="1700" y="604"/>
                </a:cubicBezTo>
                <a:cubicBezTo>
                  <a:pt x="1690" y="320"/>
                  <a:pt x="1785" y="241"/>
                  <a:pt x="1570" y="211"/>
                </a:cubicBezTo>
                <a:cubicBezTo>
                  <a:pt x="1535" y="206"/>
                  <a:pt x="1500" y="202"/>
                  <a:pt x="1465" y="198"/>
                </a:cubicBezTo>
                <a:cubicBezTo>
                  <a:pt x="1400" y="176"/>
                  <a:pt x="1351" y="123"/>
                  <a:pt x="1282" y="107"/>
                </a:cubicBezTo>
                <a:cubicBezTo>
                  <a:pt x="898" y="17"/>
                  <a:pt x="494" y="24"/>
                  <a:pt x="103" y="15"/>
                </a:cubicBezTo>
                <a:cubicBezTo>
                  <a:pt x="73" y="19"/>
                  <a:pt x="24" y="0"/>
                  <a:pt x="12" y="28"/>
                </a:cubicBezTo>
                <a:cubicBezTo>
                  <a:pt x="0" y="57"/>
                  <a:pt x="64" y="107"/>
                  <a:pt x="64" y="107"/>
                </a:cubicBezTo>
                <a:cubicBezTo>
                  <a:pt x="72" y="138"/>
                  <a:pt x="90" y="166"/>
                  <a:pt x="90" y="198"/>
                </a:cubicBezTo>
                <a:cubicBezTo>
                  <a:pt x="90" y="356"/>
                  <a:pt x="74" y="440"/>
                  <a:pt x="51" y="578"/>
                </a:cubicBezTo>
                <a:cubicBezTo>
                  <a:pt x="58" y="651"/>
                  <a:pt x="69" y="835"/>
                  <a:pt x="130" y="892"/>
                </a:cubicBezTo>
                <a:close/>
              </a:path>
            </a:pathLst>
          </a:custGeom>
          <a:solidFill>
            <a:srgbClr val="DCD7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27659" name="Picture 11" descr="j00946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52688" y="1981200"/>
            <a:ext cx="1444625" cy="304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0" name="Picture 12" descr="BL00071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4876800"/>
            <a:ext cx="1514475" cy="147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1" name="Picture 13" descr="BL00345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3584575"/>
            <a:ext cx="1752600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2" name="Picture 14" descr="j00946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2900" y="2971800"/>
            <a:ext cx="1446213" cy="304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3" name="Picture 15" descr="j00946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981200"/>
            <a:ext cx="1408113" cy="296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64" name="AutoShape 16"/>
          <p:cNvSpPr>
            <a:spLocks noChangeArrowheads="1"/>
          </p:cNvSpPr>
          <p:nvPr/>
        </p:nvSpPr>
        <p:spPr bwMode="auto">
          <a:xfrm>
            <a:off x="457200" y="0"/>
            <a:ext cx="3886200" cy="1828800"/>
          </a:xfrm>
          <a:prstGeom prst="wedgeRoundRectCallout">
            <a:avLst>
              <a:gd name="adj1" fmla="val -6454"/>
              <a:gd name="adj2" fmla="val 131856"/>
              <a:gd name="adj3" fmla="val 16667"/>
            </a:avLst>
          </a:prstGeom>
          <a:solidFill>
            <a:srgbClr val="FFFF99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600"/>
              <a:t>Oh yeah, let</a:t>
            </a:r>
            <a:r>
              <a:rPr lang="ja-JP" altLang="en-US" sz="3600"/>
              <a:t>’</a:t>
            </a:r>
            <a:r>
              <a:rPr lang="en-US" altLang="ja-JP" sz="3600"/>
              <a:t>s give fiefs to some knights also!</a:t>
            </a:r>
            <a:endParaRPr lang="en-US" sz="3600"/>
          </a:p>
        </p:txBody>
      </p:sp>
      <p:pic>
        <p:nvPicPr>
          <p:cNvPr id="27665" name="Picture 17" descr="j00946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2895600"/>
            <a:ext cx="1554163" cy="326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26"/>
          <p:cNvSpPr>
            <a:spLocks noChangeArrowheads="1"/>
          </p:cNvSpPr>
          <p:nvPr/>
        </p:nvSpPr>
        <p:spPr bwMode="auto">
          <a:xfrm>
            <a:off x="0" y="0"/>
            <a:ext cx="21336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5" name="Oval 1027"/>
          <p:cNvSpPr>
            <a:spLocks noChangeArrowheads="1"/>
          </p:cNvSpPr>
          <p:nvPr/>
        </p:nvSpPr>
        <p:spPr bwMode="auto">
          <a:xfrm>
            <a:off x="0" y="3886200"/>
            <a:ext cx="8382000" cy="2667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6" name="Freeform 1028"/>
          <p:cNvSpPr>
            <a:spLocks/>
          </p:cNvSpPr>
          <p:nvPr/>
        </p:nvSpPr>
        <p:spPr bwMode="auto">
          <a:xfrm>
            <a:off x="-3175" y="5106988"/>
            <a:ext cx="7361238" cy="1543050"/>
          </a:xfrm>
          <a:custGeom>
            <a:avLst/>
            <a:gdLst>
              <a:gd name="T0" fmla="*/ 70564375 w 4637"/>
              <a:gd name="T1" fmla="*/ 206652810 h 972"/>
              <a:gd name="T2" fmla="*/ 1587698273 w 4637"/>
              <a:gd name="T3" fmla="*/ 304939723 h 972"/>
              <a:gd name="T4" fmla="*/ 2147483647 w 4637"/>
              <a:gd name="T5" fmla="*/ 403224998 h 972"/>
              <a:gd name="T6" fmla="*/ 2147483647 w 4637"/>
              <a:gd name="T7" fmla="*/ 370463769 h 972"/>
              <a:gd name="T8" fmla="*/ 2147483647 w 4637"/>
              <a:gd name="T9" fmla="*/ 173891581 h 972"/>
              <a:gd name="T10" fmla="*/ 2147483647 w 4637"/>
              <a:gd name="T11" fmla="*/ 108367535 h 972"/>
              <a:gd name="T12" fmla="*/ 2147483647 w 4637"/>
              <a:gd name="T13" fmla="*/ 7561264 h 972"/>
              <a:gd name="T14" fmla="*/ 2147483647 w 4637"/>
              <a:gd name="T15" fmla="*/ 141128764 h 972"/>
              <a:gd name="T16" fmla="*/ 2147483647 w 4637"/>
              <a:gd name="T17" fmla="*/ 834172700 h 972"/>
              <a:gd name="T18" fmla="*/ 2147483647 w 4637"/>
              <a:gd name="T19" fmla="*/ 1360884430 h 972"/>
              <a:gd name="T20" fmla="*/ 2147483647 w 4637"/>
              <a:gd name="T21" fmla="*/ 1592738747 h 972"/>
              <a:gd name="T22" fmla="*/ 2147483647 w 4637"/>
              <a:gd name="T23" fmla="*/ 1854835328 h 972"/>
              <a:gd name="T24" fmla="*/ 2147483647 w 4637"/>
              <a:gd name="T25" fmla="*/ 2021165599 h 972"/>
              <a:gd name="T26" fmla="*/ 2147483647 w 4637"/>
              <a:gd name="T27" fmla="*/ 2119452461 h 972"/>
              <a:gd name="T28" fmla="*/ 2147483647 w 4637"/>
              <a:gd name="T29" fmla="*/ 2147483647 h 972"/>
              <a:gd name="T30" fmla="*/ 2147483647 w 4637"/>
              <a:gd name="T31" fmla="*/ 2147483647 h 972"/>
              <a:gd name="T32" fmla="*/ 2147483647 w 4637"/>
              <a:gd name="T33" fmla="*/ 2147483647 h 972"/>
              <a:gd name="T34" fmla="*/ 2147483647 w 4637"/>
              <a:gd name="T35" fmla="*/ 2147483647 h 972"/>
              <a:gd name="T36" fmla="*/ 2147483647 w 4637"/>
              <a:gd name="T37" fmla="*/ 2147483647 h 972"/>
              <a:gd name="T38" fmla="*/ 2147483647 w 4637"/>
              <a:gd name="T39" fmla="*/ 2147483647 h 972"/>
              <a:gd name="T40" fmla="*/ 2147483647 w 4637"/>
              <a:gd name="T41" fmla="*/ 2119452461 h 972"/>
              <a:gd name="T42" fmla="*/ 2147483647 w 4637"/>
              <a:gd name="T43" fmla="*/ 1955641553 h 972"/>
              <a:gd name="T44" fmla="*/ 1754028924 w 4637"/>
              <a:gd name="T45" fmla="*/ 1756550053 h 972"/>
              <a:gd name="T46" fmla="*/ 1224795902 w 4637"/>
              <a:gd name="T47" fmla="*/ 1559977518 h 972"/>
              <a:gd name="T48" fmla="*/ 269657516 w 4637"/>
              <a:gd name="T49" fmla="*/ 1030744838 h 972"/>
              <a:gd name="T50" fmla="*/ 37803137 w 4637"/>
              <a:gd name="T51" fmla="*/ 471270093 h 972"/>
              <a:gd name="T52" fmla="*/ 5040312 w 4637"/>
              <a:gd name="T53" fmla="*/ 370463769 h 972"/>
              <a:gd name="T54" fmla="*/ 70564375 w 4637"/>
              <a:gd name="T55" fmla="*/ 206652810 h 97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637"/>
              <a:gd name="T85" fmla="*/ 0 h 972"/>
              <a:gd name="T86" fmla="*/ 4637 w 4637"/>
              <a:gd name="T87" fmla="*/ 972 h 97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637" h="972">
                <a:moveTo>
                  <a:pt x="28" y="82"/>
                </a:moveTo>
                <a:cubicBezTo>
                  <a:pt x="229" y="94"/>
                  <a:pt x="429" y="109"/>
                  <a:pt x="630" y="121"/>
                </a:cubicBezTo>
                <a:cubicBezTo>
                  <a:pt x="708" y="131"/>
                  <a:pt x="776" y="147"/>
                  <a:pt x="853" y="160"/>
                </a:cubicBezTo>
                <a:cubicBezTo>
                  <a:pt x="1359" y="156"/>
                  <a:pt x="1865" y="155"/>
                  <a:pt x="2371" y="147"/>
                </a:cubicBezTo>
                <a:cubicBezTo>
                  <a:pt x="2498" y="145"/>
                  <a:pt x="2618" y="74"/>
                  <a:pt x="2751" y="69"/>
                </a:cubicBezTo>
                <a:cubicBezTo>
                  <a:pt x="3074" y="57"/>
                  <a:pt x="3397" y="52"/>
                  <a:pt x="3720" y="43"/>
                </a:cubicBezTo>
                <a:cubicBezTo>
                  <a:pt x="3863" y="19"/>
                  <a:pt x="4008" y="17"/>
                  <a:pt x="4152" y="3"/>
                </a:cubicBezTo>
                <a:cubicBezTo>
                  <a:pt x="4225" y="8"/>
                  <a:pt x="4499" y="0"/>
                  <a:pt x="4558" y="56"/>
                </a:cubicBezTo>
                <a:cubicBezTo>
                  <a:pt x="4588" y="146"/>
                  <a:pt x="4613" y="238"/>
                  <a:pt x="4636" y="331"/>
                </a:cubicBezTo>
                <a:cubicBezTo>
                  <a:pt x="4620" y="489"/>
                  <a:pt x="4637" y="420"/>
                  <a:pt x="4597" y="540"/>
                </a:cubicBezTo>
                <a:cubicBezTo>
                  <a:pt x="4597" y="540"/>
                  <a:pt x="4577" y="626"/>
                  <a:pt x="4571" y="632"/>
                </a:cubicBezTo>
                <a:cubicBezTo>
                  <a:pt x="4508" y="695"/>
                  <a:pt x="4415" y="708"/>
                  <a:pt x="4335" y="736"/>
                </a:cubicBezTo>
                <a:cubicBezTo>
                  <a:pt x="4262" y="761"/>
                  <a:pt x="4187" y="778"/>
                  <a:pt x="4113" y="802"/>
                </a:cubicBezTo>
                <a:cubicBezTo>
                  <a:pt x="4077" y="814"/>
                  <a:pt x="4032" y="837"/>
                  <a:pt x="3995" y="841"/>
                </a:cubicBezTo>
                <a:cubicBezTo>
                  <a:pt x="3846" y="857"/>
                  <a:pt x="3916" y="848"/>
                  <a:pt x="3785" y="867"/>
                </a:cubicBezTo>
                <a:cubicBezTo>
                  <a:pt x="3649" y="914"/>
                  <a:pt x="3644" y="909"/>
                  <a:pt x="3471" y="920"/>
                </a:cubicBezTo>
                <a:cubicBezTo>
                  <a:pt x="3454" y="924"/>
                  <a:pt x="3436" y="929"/>
                  <a:pt x="3419" y="933"/>
                </a:cubicBezTo>
                <a:cubicBezTo>
                  <a:pt x="3397" y="938"/>
                  <a:pt x="3375" y="941"/>
                  <a:pt x="3353" y="946"/>
                </a:cubicBezTo>
                <a:cubicBezTo>
                  <a:pt x="3318" y="954"/>
                  <a:pt x="3249" y="972"/>
                  <a:pt x="3249" y="972"/>
                </a:cubicBezTo>
                <a:cubicBezTo>
                  <a:pt x="2766" y="963"/>
                  <a:pt x="2291" y="936"/>
                  <a:pt x="1809" y="920"/>
                </a:cubicBezTo>
                <a:cubicBezTo>
                  <a:pt x="1683" y="904"/>
                  <a:pt x="1568" y="859"/>
                  <a:pt x="1442" y="841"/>
                </a:cubicBezTo>
                <a:cubicBezTo>
                  <a:pt x="1287" y="819"/>
                  <a:pt x="1123" y="814"/>
                  <a:pt x="971" y="776"/>
                </a:cubicBezTo>
                <a:cubicBezTo>
                  <a:pt x="879" y="753"/>
                  <a:pt x="788" y="720"/>
                  <a:pt x="696" y="697"/>
                </a:cubicBezTo>
                <a:cubicBezTo>
                  <a:pt x="631" y="654"/>
                  <a:pt x="559" y="643"/>
                  <a:pt x="486" y="619"/>
                </a:cubicBezTo>
                <a:cubicBezTo>
                  <a:pt x="365" y="537"/>
                  <a:pt x="250" y="445"/>
                  <a:pt x="107" y="409"/>
                </a:cubicBezTo>
                <a:cubicBezTo>
                  <a:pt x="44" y="317"/>
                  <a:pt x="45" y="292"/>
                  <a:pt x="15" y="187"/>
                </a:cubicBezTo>
                <a:cubicBezTo>
                  <a:pt x="11" y="174"/>
                  <a:pt x="0" y="161"/>
                  <a:pt x="2" y="147"/>
                </a:cubicBezTo>
                <a:cubicBezTo>
                  <a:pt x="5" y="124"/>
                  <a:pt x="19" y="104"/>
                  <a:pt x="28" y="82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8677" name="Freeform 1029"/>
          <p:cNvSpPr>
            <a:spLocks/>
          </p:cNvSpPr>
          <p:nvPr/>
        </p:nvSpPr>
        <p:spPr bwMode="auto">
          <a:xfrm>
            <a:off x="7010400" y="4267200"/>
            <a:ext cx="1447800" cy="1931988"/>
          </a:xfrm>
          <a:custGeom>
            <a:avLst/>
            <a:gdLst>
              <a:gd name="T0" fmla="*/ 17123573 w 857"/>
              <a:gd name="T1" fmla="*/ 0 h 1217"/>
              <a:gd name="T2" fmla="*/ 54225767 w 857"/>
              <a:gd name="T3" fmla="*/ 2147483647 h 1217"/>
              <a:gd name="T4" fmla="*/ 91327968 w 857"/>
              <a:gd name="T5" fmla="*/ 2147483647 h 1217"/>
              <a:gd name="T6" fmla="*/ 316794536 w 857"/>
              <a:gd name="T7" fmla="*/ 2147483647 h 1217"/>
              <a:gd name="T8" fmla="*/ 727772066 w 857"/>
              <a:gd name="T9" fmla="*/ 2147483647 h 1217"/>
              <a:gd name="T10" fmla="*/ 950385402 w 857"/>
              <a:gd name="T11" fmla="*/ 2147483647 h 1217"/>
              <a:gd name="T12" fmla="*/ 1549727128 w 857"/>
              <a:gd name="T13" fmla="*/ 2147483647 h 1217"/>
              <a:gd name="T14" fmla="*/ 1960704976 w 857"/>
              <a:gd name="T15" fmla="*/ 2147483647 h 1217"/>
              <a:gd name="T16" fmla="*/ 2034909350 w 857"/>
              <a:gd name="T17" fmla="*/ 2147483647 h 1217"/>
              <a:gd name="T18" fmla="*/ 2147483647 w 857"/>
              <a:gd name="T19" fmla="*/ 1945561142 h 1217"/>
              <a:gd name="T20" fmla="*/ 2147483647 w 857"/>
              <a:gd name="T21" fmla="*/ 1746469620 h 1217"/>
              <a:gd name="T22" fmla="*/ 2147483647 w 857"/>
              <a:gd name="T23" fmla="*/ 1154231795 h 1217"/>
              <a:gd name="T24" fmla="*/ 2147483647 w 857"/>
              <a:gd name="T25" fmla="*/ 955140273 h 1217"/>
              <a:gd name="T26" fmla="*/ 2072011538 w 857"/>
              <a:gd name="T27" fmla="*/ 922377453 h 1217"/>
              <a:gd name="T28" fmla="*/ 1886500601 w 857"/>
              <a:gd name="T29" fmla="*/ 725805095 h 1217"/>
              <a:gd name="T30" fmla="*/ 1849398414 w 857"/>
              <a:gd name="T31" fmla="*/ 624998859 h 1217"/>
              <a:gd name="T32" fmla="*/ 1772340674 w 857"/>
              <a:gd name="T33" fmla="*/ 559474806 h 1217"/>
              <a:gd name="T34" fmla="*/ 1698135877 w 857"/>
              <a:gd name="T35" fmla="*/ 461189520 h 1217"/>
              <a:gd name="T36" fmla="*/ 1138749703 w 857"/>
              <a:gd name="T37" fmla="*/ 294859132 h 1217"/>
              <a:gd name="T38" fmla="*/ 465203390 w 857"/>
              <a:gd name="T39" fmla="*/ 65524078 h 1217"/>
              <a:gd name="T40" fmla="*/ 242590161 w 857"/>
              <a:gd name="T41" fmla="*/ 0 h 1217"/>
              <a:gd name="T42" fmla="*/ 17123573 w 857"/>
              <a:gd name="T43" fmla="*/ 0 h 121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857"/>
              <a:gd name="T67" fmla="*/ 0 h 1217"/>
              <a:gd name="T68" fmla="*/ 857 w 857"/>
              <a:gd name="T69" fmla="*/ 1217 h 1217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857" h="1217">
                <a:moveTo>
                  <a:pt x="6" y="0"/>
                </a:moveTo>
                <a:cubicBezTo>
                  <a:pt x="73" y="201"/>
                  <a:pt x="21" y="785"/>
                  <a:pt x="19" y="890"/>
                </a:cubicBezTo>
                <a:cubicBezTo>
                  <a:pt x="23" y="990"/>
                  <a:pt x="0" y="1096"/>
                  <a:pt x="32" y="1191"/>
                </a:cubicBezTo>
                <a:cubicBezTo>
                  <a:pt x="41" y="1217"/>
                  <a:pt x="85" y="1174"/>
                  <a:pt x="111" y="1165"/>
                </a:cubicBezTo>
                <a:cubicBezTo>
                  <a:pt x="158" y="1149"/>
                  <a:pt x="205" y="1146"/>
                  <a:pt x="255" y="1139"/>
                </a:cubicBezTo>
                <a:cubicBezTo>
                  <a:pt x="283" y="1129"/>
                  <a:pt x="305" y="1108"/>
                  <a:pt x="333" y="1099"/>
                </a:cubicBezTo>
                <a:cubicBezTo>
                  <a:pt x="398" y="1078"/>
                  <a:pt x="484" y="1087"/>
                  <a:pt x="543" y="1047"/>
                </a:cubicBezTo>
                <a:cubicBezTo>
                  <a:pt x="647" y="978"/>
                  <a:pt x="599" y="1017"/>
                  <a:pt x="687" y="929"/>
                </a:cubicBezTo>
                <a:cubicBezTo>
                  <a:pt x="698" y="918"/>
                  <a:pt x="702" y="901"/>
                  <a:pt x="713" y="890"/>
                </a:cubicBezTo>
                <a:cubicBezTo>
                  <a:pt x="752" y="851"/>
                  <a:pt x="807" y="827"/>
                  <a:pt x="831" y="772"/>
                </a:cubicBezTo>
                <a:cubicBezTo>
                  <a:pt x="842" y="747"/>
                  <a:pt x="857" y="693"/>
                  <a:pt x="857" y="693"/>
                </a:cubicBezTo>
                <a:cubicBezTo>
                  <a:pt x="843" y="611"/>
                  <a:pt x="819" y="536"/>
                  <a:pt x="792" y="458"/>
                </a:cubicBezTo>
                <a:cubicBezTo>
                  <a:pt x="783" y="432"/>
                  <a:pt x="784" y="399"/>
                  <a:pt x="765" y="379"/>
                </a:cubicBezTo>
                <a:cubicBezTo>
                  <a:pt x="755" y="369"/>
                  <a:pt x="739" y="370"/>
                  <a:pt x="726" y="366"/>
                </a:cubicBezTo>
                <a:cubicBezTo>
                  <a:pt x="707" y="338"/>
                  <a:pt x="680" y="316"/>
                  <a:pt x="661" y="288"/>
                </a:cubicBezTo>
                <a:cubicBezTo>
                  <a:pt x="653" y="276"/>
                  <a:pt x="655" y="260"/>
                  <a:pt x="648" y="248"/>
                </a:cubicBezTo>
                <a:cubicBezTo>
                  <a:pt x="642" y="237"/>
                  <a:pt x="629" y="232"/>
                  <a:pt x="621" y="222"/>
                </a:cubicBezTo>
                <a:cubicBezTo>
                  <a:pt x="611" y="210"/>
                  <a:pt x="606" y="194"/>
                  <a:pt x="595" y="183"/>
                </a:cubicBezTo>
                <a:cubicBezTo>
                  <a:pt x="546" y="134"/>
                  <a:pt x="461" y="134"/>
                  <a:pt x="399" y="117"/>
                </a:cubicBezTo>
                <a:cubicBezTo>
                  <a:pt x="313" y="93"/>
                  <a:pt x="246" y="53"/>
                  <a:pt x="163" y="26"/>
                </a:cubicBezTo>
                <a:cubicBezTo>
                  <a:pt x="137" y="17"/>
                  <a:pt x="112" y="0"/>
                  <a:pt x="85" y="0"/>
                </a:cubicBezTo>
                <a:cubicBezTo>
                  <a:pt x="59" y="0"/>
                  <a:pt x="32" y="0"/>
                  <a:pt x="6" y="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28678" name="Picture 1030" descr="BL00071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581400"/>
            <a:ext cx="1438275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9" name="Freeform 1031"/>
          <p:cNvSpPr>
            <a:spLocks/>
          </p:cNvSpPr>
          <p:nvPr/>
        </p:nvSpPr>
        <p:spPr bwMode="auto">
          <a:xfrm>
            <a:off x="-6350" y="5237163"/>
            <a:ext cx="3451225" cy="1392237"/>
          </a:xfrm>
          <a:custGeom>
            <a:avLst/>
            <a:gdLst>
              <a:gd name="T0" fmla="*/ 10080624 w 2174"/>
              <a:gd name="T1" fmla="*/ 0 h 877"/>
              <a:gd name="T2" fmla="*/ 1461690365 w 2174"/>
              <a:gd name="T3" fmla="*/ 98285262 h 877"/>
              <a:gd name="T4" fmla="*/ 2089210180 w 2174"/>
              <a:gd name="T5" fmla="*/ 231854326 h 877"/>
              <a:gd name="T6" fmla="*/ 2147483647 w 2174"/>
              <a:gd name="T7" fmla="*/ 196572112 h 877"/>
              <a:gd name="T8" fmla="*/ 2147483647 w 2174"/>
              <a:gd name="T9" fmla="*/ 196572112 h 877"/>
              <a:gd name="T10" fmla="*/ 2147483647 w 2174"/>
              <a:gd name="T11" fmla="*/ 461187704 h 877"/>
              <a:gd name="T12" fmla="*/ 2147483647 w 2174"/>
              <a:gd name="T13" fmla="*/ 957659161 h 877"/>
              <a:gd name="T14" fmla="*/ 2147483647 w 2174"/>
              <a:gd name="T15" fmla="*/ 1219755244 h 877"/>
              <a:gd name="T16" fmla="*/ 2147483647 w 2174"/>
              <a:gd name="T17" fmla="*/ 2147483647 h 877"/>
              <a:gd name="T18" fmla="*/ 2147483647 w 2174"/>
              <a:gd name="T19" fmla="*/ 2147483647 h 877"/>
              <a:gd name="T20" fmla="*/ 2147483647 w 2174"/>
              <a:gd name="T21" fmla="*/ 1978321395 h 877"/>
              <a:gd name="T22" fmla="*/ 2147483647 w 2174"/>
              <a:gd name="T23" fmla="*/ 1945560178 h 877"/>
              <a:gd name="T24" fmla="*/ 2147483647 w 2174"/>
              <a:gd name="T25" fmla="*/ 1781749333 h 877"/>
              <a:gd name="T26" fmla="*/ 1791831876 w 2174"/>
              <a:gd name="T27" fmla="*/ 1748988116 h 877"/>
              <a:gd name="T28" fmla="*/ 1396166332 w 2174"/>
              <a:gd name="T29" fmla="*/ 1615418730 h 877"/>
              <a:gd name="T30" fmla="*/ 1297881076 w 2174"/>
              <a:gd name="T31" fmla="*/ 1582657513 h 877"/>
              <a:gd name="T32" fmla="*/ 1197074872 w 2174"/>
              <a:gd name="T33" fmla="*/ 1549894709 h 877"/>
              <a:gd name="T34" fmla="*/ 768648303 w 2174"/>
              <a:gd name="T35" fmla="*/ 1320561430 h 877"/>
              <a:gd name="T36" fmla="*/ 637600237 w 2174"/>
              <a:gd name="T37" fmla="*/ 1154231224 h 877"/>
              <a:gd name="T38" fmla="*/ 536794032 w 2174"/>
              <a:gd name="T39" fmla="*/ 1088707203 h 877"/>
              <a:gd name="T40" fmla="*/ 372983057 w 2174"/>
              <a:gd name="T41" fmla="*/ 922376996 h 877"/>
              <a:gd name="T42" fmla="*/ 75604678 w 2174"/>
              <a:gd name="T43" fmla="*/ 693041932 h 877"/>
              <a:gd name="T44" fmla="*/ 10080624 w 2174"/>
              <a:gd name="T45" fmla="*/ 0 h 87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174"/>
              <a:gd name="T70" fmla="*/ 0 h 877"/>
              <a:gd name="T71" fmla="*/ 2174 w 2174"/>
              <a:gd name="T72" fmla="*/ 877 h 877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174" h="877">
                <a:moveTo>
                  <a:pt x="4" y="0"/>
                </a:moveTo>
                <a:cubicBezTo>
                  <a:pt x="182" y="44"/>
                  <a:pt x="397" y="29"/>
                  <a:pt x="580" y="39"/>
                </a:cubicBezTo>
                <a:cubicBezTo>
                  <a:pt x="665" y="53"/>
                  <a:pt x="745" y="77"/>
                  <a:pt x="829" y="92"/>
                </a:cubicBezTo>
                <a:cubicBezTo>
                  <a:pt x="1064" y="50"/>
                  <a:pt x="1255" y="71"/>
                  <a:pt x="1509" y="78"/>
                </a:cubicBezTo>
                <a:cubicBezTo>
                  <a:pt x="1539" y="77"/>
                  <a:pt x="2071" y="49"/>
                  <a:pt x="2164" y="78"/>
                </a:cubicBezTo>
                <a:cubicBezTo>
                  <a:pt x="2174" y="81"/>
                  <a:pt x="2143" y="169"/>
                  <a:pt x="2138" y="183"/>
                </a:cubicBezTo>
                <a:cubicBezTo>
                  <a:pt x="2134" y="249"/>
                  <a:pt x="2133" y="315"/>
                  <a:pt x="2125" y="380"/>
                </a:cubicBezTo>
                <a:cubicBezTo>
                  <a:pt x="2120" y="415"/>
                  <a:pt x="2099" y="484"/>
                  <a:pt x="2099" y="484"/>
                </a:cubicBezTo>
                <a:cubicBezTo>
                  <a:pt x="2083" y="619"/>
                  <a:pt x="2068" y="739"/>
                  <a:pt x="2059" y="877"/>
                </a:cubicBezTo>
                <a:cubicBezTo>
                  <a:pt x="1963" y="873"/>
                  <a:pt x="1867" y="871"/>
                  <a:pt x="1771" y="864"/>
                </a:cubicBezTo>
                <a:cubicBezTo>
                  <a:pt x="1655" y="855"/>
                  <a:pt x="1549" y="792"/>
                  <a:pt x="1431" y="785"/>
                </a:cubicBezTo>
                <a:cubicBezTo>
                  <a:pt x="1322" y="778"/>
                  <a:pt x="1213" y="776"/>
                  <a:pt x="1104" y="772"/>
                </a:cubicBezTo>
                <a:cubicBezTo>
                  <a:pt x="1024" y="756"/>
                  <a:pt x="948" y="717"/>
                  <a:pt x="868" y="707"/>
                </a:cubicBezTo>
                <a:cubicBezTo>
                  <a:pt x="816" y="701"/>
                  <a:pt x="763" y="698"/>
                  <a:pt x="711" y="694"/>
                </a:cubicBezTo>
                <a:cubicBezTo>
                  <a:pt x="571" y="648"/>
                  <a:pt x="693" y="689"/>
                  <a:pt x="554" y="641"/>
                </a:cubicBezTo>
                <a:cubicBezTo>
                  <a:pt x="541" y="637"/>
                  <a:pt x="528" y="632"/>
                  <a:pt x="515" y="628"/>
                </a:cubicBezTo>
                <a:cubicBezTo>
                  <a:pt x="502" y="624"/>
                  <a:pt x="475" y="615"/>
                  <a:pt x="475" y="615"/>
                </a:cubicBezTo>
                <a:cubicBezTo>
                  <a:pt x="421" y="579"/>
                  <a:pt x="356" y="566"/>
                  <a:pt x="305" y="524"/>
                </a:cubicBezTo>
                <a:cubicBezTo>
                  <a:pt x="237" y="468"/>
                  <a:pt x="325" y="529"/>
                  <a:pt x="253" y="458"/>
                </a:cubicBezTo>
                <a:cubicBezTo>
                  <a:pt x="242" y="447"/>
                  <a:pt x="225" y="442"/>
                  <a:pt x="213" y="432"/>
                </a:cubicBezTo>
                <a:cubicBezTo>
                  <a:pt x="190" y="412"/>
                  <a:pt x="170" y="388"/>
                  <a:pt x="148" y="366"/>
                </a:cubicBezTo>
                <a:cubicBezTo>
                  <a:pt x="113" y="331"/>
                  <a:pt x="65" y="310"/>
                  <a:pt x="30" y="275"/>
                </a:cubicBezTo>
                <a:cubicBezTo>
                  <a:pt x="0" y="186"/>
                  <a:pt x="4" y="92"/>
                  <a:pt x="4" y="0"/>
                </a:cubicBezTo>
                <a:close/>
              </a:path>
            </a:pathLst>
          </a:custGeom>
          <a:solidFill>
            <a:srgbClr val="FC623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8680" name="Freeform 1032"/>
          <p:cNvSpPr>
            <a:spLocks/>
          </p:cNvSpPr>
          <p:nvPr/>
        </p:nvSpPr>
        <p:spPr bwMode="auto">
          <a:xfrm>
            <a:off x="5319713" y="5121275"/>
            <a:ext cx="1914525" cy="1547813"/>
          </a:xfrm>
          <a:custGeom>
            <a:avLst/>
            <a:gdLst>
              <a:gd name="T0" fmla="*/ 264617192 w 1206"/>
              <a:gd name="T1" fmla="*/ 85685344 h 975"/>
              <a:gd name="T2" fmla="*/ 231854380 w 1206"/>
              <a:gd name="T3" fmla="*/ 844253596 h 975"/>
              <a:gd name="T4" fmla="*/ 65524061 w 1206"/>
              <a:gd name="T5" fmla="*/ 1370965496 h 975"/>
              <a:gd name="T6" fmla="*/ 100806234 w 1206"/>
              <a:gd name="T7" fmla="*/ 1733868420 h 975"/>
              <a:gd name="T8" fmla="*/ 199093107 w 1206"/>
              <a:gd name="T9" fmla="*/ 2147483647 h 975"/>
              <a:gd name="T10" fmla="*/ 660280869 w 1206"/>
              <a:gd name="T11" fmla="*/ 2147483647 h 975"/>
              <a:gd name="T12" fmla="*/ 1121470268 w 1206"/>
              <a:gd name="T13" fmla="*/ 2147483647 h 975"/>
              <a:gd name="T14" fmla="*/ 1517133845 w 1206"/>
              <a:gd name="T15" fmla="*/ 2147483647 h 975"/>
              <a:gd name="T16" fmla="*/ 2147483647 w 1206"/>
              <a:gd name="T17" fmla="*/ 1832155314 h 975"/>
              <a:gd name="T18" fmla="*/ 2147483647 w 1206"/>
              <a:gd name="T19" fmla="*/ 1436489564 h 975"/>
              <a:gd name="T20" fmla="*/ 2147483647 w 1206"/>
              <a:gd name="T21" fmla="*/ 52924104 h 975"/>
              <a:gd name="T22" fmla="*/ 1418848585 w 1206"/>
              <a:gd name="T23" fmla="*/ 85685344 h 975"/>
              <a:gd name="T24" fmla="*/ 264617192 w 1206"/>
              <a:gd name="T25" fmla="*/ 85685344 h 97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6"/>
              <a:gd name="T40" fmla="*/ 0 h 975"/>
              <a:gd name="T41" fmla="*/ 1206 w 1206"/>
              <a:gd name="T42" fmla="*/ 975 h 97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6" h="975">
                <a:moveTo>
                  <a:pt x="105" y="34"/>
                </a:moveTo>
                <a:cubicBezTo>
                  <a:pt x="101" y="134"/>
                  <a:pt x="99" y="235"/>
                  <a:pt x="92" y="335"/>
                </a:cubicBezTo>
                <a:cubicBezTo>
                  <a:pt x="87" y="410"/>
                  <a:pt x="45" y="473"/>
                  <a:pt x="26" y="544"/>
                </a:cubicBezTo>
                <a:cubicBezTo>
                  <a:pt x="31" y="592"/>
                  <a:pt x="40" y="640"/>
                  <a:pt x="40" y="688"/>
                </a:cubicBezTo>
                <a:cubicBezTo>
                  <a:pt x="40" y="789"/>
                  <a:pt x="0" y="779"/>
                  <a:pt x="79" y="858"/>
                </a:cubicBezTo>
                <a:cubicBezTo>
                  <a:pt x="117" y="975"/>
                  <a:pt x="112" y="938"/>
                  <a:pt x="262" y="924"/>
                </a:cubicBezTo>
                <a:cubicBezTo>
                  <a:pt x="356" y="893"/>
                  <a:pt x="255" y="923"/>
                  <a:pt x="445" y="898"/>
                </a:cubicBezTo>
                <a:cubicBezTo>
                  <a:pt x="498" y="891"/>
                  <a:pt x="549" y="878"/>
                  <a:pt x="602" y="871"/>
                </a:cubicBezTo>
                <a:cubicBezTo>
                  <a:pt x="767" y="817"/>
                  <a:pt x="933" y="772"/>
                  <a:pt x="1100" y="727"/>
                </a:cubicBezTo>
                <a:cubicBezTo>
                  <a:pt x="1119" y="671"/>
                  <a:pt x="1101" y="627"/>
                  <a:pt x="1087" y="570"/>
                </a:cubicBezTo>
                <a:cubicBezTo>
                  <a:pt x="1106" y="403"/>
                  <a:pt x="1206" y="126"/>
                  <a:pt x="1048" y="21"/>
                </a:cubicBezTo>
                <a:cubicBezTo>
                  <a:pt x="886" y="25"/>
                  <a:pt x="725" y="34"/>
                  <a:pt x="563" y="34"/>
                </a:cubicBezTo>
                <a:cubicBezTo>
                  <a:pt x="66" y="34"/>
                  <a:pt x="343" y="0"/>
                  <a:pt x="105" y="34"/>
                </a:cubicBezTo>
                <a:close/>
              </a:path>
            </a:pathLst>
          </a:custGeom>
          <a:solidFill>
            <a:srgbClr val="A4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8681" name="Freeform 1033"/>
          <p:cNvSpPr>
            <a:spLocks/>
          </p:cNvSpPr>
          <p:nvPr/>
        </p:nvSpPr>
        <p:spPr bwMode="auto">
          <a:xfrm>
            <a:off x="2776538" y="3824288"/>
            <a:ext cx="2027237" cy="1579562"/>
          </a:xfrm>
          <a:custGeom>
            <a:avLst/>
            <a:gdLst>
              <a:gd name="T0" fmla="*/ 408265155 w 1277"/>
              <a:gd name="T1" fmla="*/ 32761231 h 995"/>
              <a:gd name="T2" fmla="*/ 178930237 w 1277"/>
              <a:gd name="T3" fmla="*/ 824090035 h 995"/>
              <a:gd name="T4" fmla="*/ 78124026 w 1277"/>
              <a:gd name="T5" fmla="*/ 2011084351 h 995"/>
              <a:gd name="T6" fmla="*/ 12599983 w 1277"/>
              <a:gd name="T7" fmla="*/ 2147483647 h 995"/>
              <a:gd name="T8" fmla="*/ 45362796 w 1277"/>
              <a:gd name="T9" fmla="*/ 2147483647 h 995"/>
              <a:gd name="T10" fmla="*/ 211693091 w 1277"/>
              <a:gd name="T11" fmla="*/ 2147483647 h 995"/>
              <a:gd name="T12" fmla="*/ 937497932 w 1277"/>
              <a:gd name="T13" fmla="*/ 2147483647 h 995"/>
              <a:gd name="T14" fmla="*/ 2147483647 w 1277"/>
              <a:gd name="T15" fmla="*/ 2147483647 h 995"/>
              <a:gd name="T16" fmla="*/ 2147483647 w 1277"/>
              <a:gd name="T17" fmla="*/ 1318040581 h 995"/>
              <a:gd name="T18" fmla="*/ 2147483647 w 1277"/>
              <a:gd name="T19" fmla="*/ 65524050 h 995"/>
              <a:gd name="T20" fmla="*/ 2147483647 w 1277"/>
              <a:gd name="T21" fmla="*/ 32761231 h 995"/>
              <a:gd name="T22" fmla="*/ 1101307192 w 1277"/>
              <a:gd name="T23" fmla="*/ 0 h 995"/>
              <a:gd name="T24" fmla="*/ 408265155 w 1277"/>
              <a:gd name="T25" fmla="*/ 32761231 h 99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77"/>
              <a:gd name="T40" fmla="*/ 0 h 995"/>
              <a:gd name="T41" fmla="*/ 1277 w 1277"/>
              <a:gd name="T42" fmla="*/ 995 h 99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77" h="995">
                <a:moveTo>
                  <a:pt x="162" y="13"/>
                </a:moveTo>
                <a:cubicBezTo>
                  <a:pt x="195" y="111"/>
                  <a:pt x="127" y="242"/>
                  <a:pt x="71" y="327"/>
                </a:cubicBezTo>
                <a:cubicBezTo>
                  <a:pt x="30" y="490"/>
                  <a:pt x="44" y="613"/>
                  <a:pt x="31" y="798"/>
                </a:cubicBezTo>
                <a:cubicBezTo>
                  <a:pt x="29" y="834"/>
                  <a:pt x="12" y="868"/>
                  <a:pt x="5" y="903"/>
                </a:cubicBezTo>
                <a:cubicBezTo>
                  <a:pt x="9" y="925"/>
                  <a:pt x="0" y="956"/>
                  <a:pt x="18" y="968"/>
                </a:cubicBezTo>
                <a:cubicBezTo>
                  <a:pt x="37" y="980"/>
                  <a:pt x="62" y="955"/>
                  <a:pt x="84" y="955"/>
                </a:cubicBezTo>
                <a:cubicBezTo>
                  <a:pt x="178" y="955"/>
                  <a:pt x="279" y="982"/>
                  <a:pt x="372" y="995"/>
                </a:cubicBezTo>
                <a:cubicBezTo>
                  <a:pt x="638" y="975"/>
                  <a:pt x="903" y="957"/>
                  <a:pt x="1170" y="942"/>
                </a:cubicBezTo>
                <a:cubicBezTo>
                  <a:pt x="1217" y="801"/>
                  <a:pt x="1181" y="666"/>
                  <a:pt x="1157" y="523"/>
                </a:cubicBezTo>
                <a:cubicBezTo>
                  <a:pt x="1148" y="197"/>
                  <a:pt x="1277" y="57"/>
                  <a:pt x="1026" y="26"/>
                </a:cubicBezTo>
                <a:cubicBezTo>
                  <a:pt x="982" y="21"/>
                  <a:pt x="939" y="15"/>
                  <a:pt x="895" y="13"/>
                </a:cubicBezTo>
                <a:cubicBezTo>
                  <a:pt x="742" y="6"/>
                  <a:pt x="590" y="4"/>
                  <a:pt x="437" y="0"/>
                </a:cubicBezTo>
                <a:cubicBezTo>
                  <a:pt x="189" y="14"/>
                  <a:pt x="280" y="13"/>
                  <a:pt x="162" y="13"/>
                </a:cubicBezTo>
                <a:close/>
              </a:path>
            </a:pathLst>
          </a:custGeom>
          <a:solidFill>
            <a:srgbClr val="FFFF9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8682" name="Freeform 1034"/>
          <p:cNvSpPr>
            <a:spLocks/>
          </p:cNvSpPr>
          <p:nvPr/>
        </p:nvSpPr>
        <p:spPr bwMode="auto">
          <a:xfrm>
            <a:off x="4491038" y="3862388"/>
            <a:ext cx="2833687" cy="1416050"/>
          </a:xfrm>
          <a:custGeom>
            <a:avLst/>
            <a:gdLst>
              <a:gd name="T0" fmla="*/ 327620264 w 1785"/>
              <a:gd name="T1" fmla="*/ 2147483647 h 892"/>
              <a:gd name="T2" fmla="*/ 2147483647 w 1785"/>
              <a:gd name="T3" fmla="*/ 2147483647 h 892"/>
              <a:gd name="T4" fmla="*/ 2147483647 w 1785"/>
              <a:gd name="T5" fmla="*/ 2016125242 h 892"/>
              <a:gd name="T6" fmla="*/ 2147483647 w 1785"/>
              <a:gd name="T7" fmla="*/ 1522174355 h 892"/>
              <a:gd name="T8" fmla="*/ 2147483647 w 1785"/>
              <a:gd name="T9" fmla="*/ 531753815 h 892"/>
              <a:gd name="T10" fmla="*/ 2147483647 w 1785"/>
              <a:gd name="T11" fmla="*/ 498990999 h 892"/>
              <a:gd name="T12" fmla="*/ 2147483647 w 1785"/>
              <a:gd name="T13" fmla="*/ 269657538 h 892"/>
              <a:gd name="T14" fmla="*/ 259575282 w 1785"/>
              <a:gd name="T15" fmla="*/ 37803140 h 892"/>
              <a:gd name="T16" fmla="*/ 30241874 w 1785"/>
              <a:gd name="T17" fmla="*/ 70564380 h 892"/>
              <a:gd name="T18" fmla="*/ 161289977 w 1785"/>
              <a:gd name="T19" fmla="*/ 269657538 h 892"/>
              <a:gd name="T20" fmla="*/ 226814060 w 1785"/>
              <a:gd name="T21" fmla="*/ 498990999 h 892"/>
              <a:gd name="T22" fmla="*/ 128527167 w 1785"/>
              <a:gd name="T23" fmla="*/ 1456650311 h 892"/>
              <a:gd name="T24" fmla="*/ 327620264 w 1785"/>
              <a:gd name="T25" fmla="*/ 2147483647 h 89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785"/>
              <a:gd name="T40" fmla="*/ 0 h 892"/>
              <a:gd name="T41" fmla="*/ 1785 w 1785"/>
              <a:gd name="T42" fmla="*/ 892 h 89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785" h="892">
                <a:moveTo>
                  <a:pt x="130" y="892"/>
                </a:moveTo>
                <a:cubicBezTo>
                  <a:pt x="574" y="860"/>
                  <a:pt x="1020" y="868"/>
                  <a:pt x="1465" y="853"/>
                </a:cubicBezTo>
                <a:cubicBezTo>
                  <a:pt x="1539" y="841"/>
                  <a:pt x="1634" y="855"/>
                  <a:pt x="1687" y="800"/>
                </a:cubicBezTo>
                <a:cubicBezTo>
                  <a:pt x="1727" y="685"/>
                  <a:pt x="1717" y="749"/>
                  <a:pt x="1700" y="604"/>
                </a:cubicBezTo>
                <a:cubicBezTo>
                  <a:pt x="1690" y="320"/>
                  <a:pt x="1785" y="241"/>
                  <a:pt x="1570" y="211"/>
                </a:cubicBezTo>
                <a:cubicBezTo>
                  <a:pt x="1535" y="206"/>
                  <a:pt x="1500" y="202"/>
                  <a:pt x="1465" y="198"/>
                </a:cubicBezTo>
                <a:cubicBezTo>
                  <a:pt x="1400" y="176"/>
                  <a:pt x="1351" y="123"/>
                  <a:pt x="1282" y="107"/>
                </a:cubicBezTo>
                <a:cubicBezTo>
                  <a:pt x="898" y="17"/>
                  <a:pt x="494" y="24"/>
                  <a:pt x="103" y="15"/>
                </a:cubicBezTo>
                <a:cubicBezTo>
                  <a:pt x="73" y="19"/>
                  <a:pt x="24" y="0"/>
                  <a:pt x="12" y="28"/>
                </a:cubicBezTo>
                <a:cubicBezTo>
                  <a:pt x="0" y="57"/>
                  <a:pt x="64" y="107"/>
                  <a:pt x="64" y="107"/>
                </a:cubicBezTo>
                <a:cubicBezTo>
                  <a:pt x="72" y="138"/>
                  <a:pt x="90" y="166"/>
                  <a:pt x="90" y="198"/>
                </a:cubicBezTo>
                <a:cubicBezTo>
                  <a:pt x="90" y="356"/>
                  <a:pt x="74" y="440"/>
                  <a:pt x="51" y="578"/>
                </a:cubicBezTo>
                <a:cubicBezTo>
                  <a:pt x="58" y="651"/>
                  <a:pt x="69" y="835"/>
                  <a:pt x="130" y="892"/>
                </a:cubicBezTo>
                <a:close/>
              </a:path>
            </a:pathLst>
          </a:custGeom>
          <a:solidFill>
            <a:srgbClr val="DCD7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28683" name="Picture 1035" descr="j00946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52688" y="1981200"/>
            <a:ext cx="1444625" cy="304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4" name="Picture 1036" descr="BL00071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4876800"/>
            <a:ext cx="1514475" cy="147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5" name="Picture 1037" descr="BL00345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3584575"/>
            <a:ext cx="1752600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6" name="Picture 1038" descr="j00946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2900" y="2971800"/>
            <a:ext cx="1446213" cy="304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7" name="Picture 1039" descr="j00946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981200"/>
            <a:ext cx="1408113" cy="296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8" name="AutoShape 1040"/>
          <p:cNvSpPr>
            <a:spLocks noChangeArrowheads="1"/>
          </p:cNvSpPr>
          <p:nvPr/>
        </p:nvSpPr>
        <p:spPr bwMode="auto">
          <a:xfrm>
            <a:off x="990600" y="152400"/>
            <a:ext cx="8153400" cy="1828800"/>
          </a:xfrm>
          <a:prstGeom prst="wedgeRoundRectCallout">
            <a:avLst>
              <a:gd name="adj1" fmla="val 22060"/>
              <a:gd name="adj2" fmla="val 120398"/>
              <a:gd name="adj3" fmla="val 16667"/>
            </a:avLst>
          </a:prstGeom>
          <a:solidFill>
            <a:srgbClr val="FFFF99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600"/>
              <a:t>Let</a:t>
            </a:r>
            <a:r>
              <a:rPr lang="ja-JP" altLang="en-US" sz="3600"/>
              <a:t>’</a:t>
            </a:r>
            <a:r>
              <a:rPr lang="en-US" altLang="ja-JP" sz="3600"/>
              <a:t>s allow serfs to do all the work &amp; provide us with food! We will gain their work &amp; loyalty</a:t>
            </a:r>
            <a:endParaRPr lang="en-US" sz="3600"/>
          </a:p>
        </p:txBody>
      </p:sp>
      <p:pic>
        <p:nvPicPr>
          <p:cNvPr id="28689" name="Picture 1041" descr="j00946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2895600"/>
            <a:ext cx="1554163" cy="326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21336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699" name="Oval 3"/>
          <p:cNvSpPr>
            <a:spLocks noChangeArrowheads="1"/>
          </p:cNvSpPr>
          <p:nvPr/>
        </p:nvSpPr>
        <p:spPr bwMode="auto">
          <a:xfrm>
            <a:off x="0" y="3886200"/>
            <a:ext cx="8382000" cy="2667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0" name="Freeform 4"/>
          <p:cNvSpPr>
            <a:spLocks/>
          </p:cNvSpPr>
          <p:nvPr/>
        </p:nvSpPr>
        <p:spPr bwMode="auto">
          <a:xfrm>
            <a:off x="-3175" y="5106988"/>
            <a:ext cx="7361238" cy="1543050"/>
          </a:xfrm>
          <a:custGeom>
            <a:avLst/>
            <a:gdLst>
              <a:gd name="T0" fmla="*/ 70564375 w 4637"/>
              <a:gd name="T1" fmla="*/ 206652810 h 972"/>
              <a:gd name="T2" fmla="*/ 1587698273 w 4637"/>
              <a:gd name="T3" fmla="*/ 304939723 h 972"/>
              <a:gd name="T4" fmla="*/ 2147483647 w 4637"/>
              <a:gd name="T5" fmla="*/ 403224998 h 972"/>
              <a:gd name="T6" fmla="*/ 2147483647 w 4637"/>
              <a:gd name="T7" fmla="*/ 370463769 h 972"/>
              <a:gd name="T8" fmla="*/ 2147483647 w 4637"/>
              <a:gd name="T9" fmla="*/ 173891581 h 972"/>
              <a:gd name="T10" fmla="*/ 2147483647 w 4637"/>
              <a:gd name="T11" fmla="*/ 108367535 h 972"/>
              <a:gd name="T12" fmla="*/ 2147483647 w 4637"/>
              <a:gd name="T13" fmla="*/ 7561264 h 972"/>
              <a:gd name="T14" fmla="*/ 2147483647 w 4637"/>
              <a:gd name="T15" fmla="*/ 141128764 h 972"/>
              <a:gd name="T16" fmla="*/ 2147483647 w 4637"/>
              <a:gd name="T17" fmla="*/ 834172700 h 972"/>
              <a:gd name="T18" fmla="*/ 2147483647 w 4637"/>
              <a:gd name="T19" fmla="*/ 1360884430 h 972"/>
              <a:gd name="T20" fmla="*/ 2147483647 w 4637"/>
              <a:gd name="T21" fmla="*/ 1592738747 h 972"/>
              <a:gd name="T22" fmla="*/ 2147483647 w 4637"/>
              <a:gd name="T23" fmla="*/ 1854835328 h 972"/>
              <a:gd name="T24" fmla="*/ 2147483647 w 4637"/>
              <a:gd name="T25" fmla="*/ 2021165599 h 972"/>
              <a:gd name="T26" fmla="*/ 2147483647 w 4637"/>
              <a:gd name="T27" fmla="*/ 2119452461 h 972"/>
              <a:gd name="T28" fmla="*/ 2147483647 w 4637"/>
              <a:gd name="T29" fmla="*/ 2147483647 h 972"/>
              <a:gd name="T30" fmla="*/ 2147483647 w 4637"/>
              <a:gd name="T31" fmla="*/ 2147483647 h 972"/>
              <a:gd name="T32" fmla="*/ 2147483647 w 4637"/>
              <a:gd name="T33" fmla="*/ 2147483647 h 972"/>
              <a:gd name="T34" fmla="*/ 2147483647 w 4637"/>
              <a:gd name="T35" fmla="*/ 2147483647 h 972"/>
              <a:gd name="T36" fmla="*/ 2147483647 w 4637"/>
              <a:gd name="T37" fmla="*/ 2147483647 h 972"/>
              <a:gd name="T38" fmla="*/ 2147483647 w 4637"/>
              <a:gd name="T39" fmla="*/ 2147483647 h 972"/>
              <a:gd name="T40" fmla="*/ 2147483647 w 4637"/>
              <a:gd name="T41" fmla="*/ 2119452461 h 972"/>
              <a:gd name="T42" fmla="*/ 2147483647 w 4637"/>
              <a:gd name="T43" fmla="*/ 1955641553 h 972"/>
              <a:gd name="T44" fmla="*/ 1754028924 w 4637"/>
              <a:gd name="T45" fmla="*/ 1756550053 h 972"/>
              <a:gd name="T46" fmla="*/ 1224795902 w 4637"/>
              <a:gd name="T47" fmla="*/ 1559977518 h 972"/>
              <a:gd name="T48" fmla="*/ 269657516 w 4637"/>
              <a:gd name="T49" fmla="*/ 1030744838 h 972"/>
              <a:gd name="T50" fmla="*/ 37803137 w 4637"/>
              <a:gd name="T51" fmla="*/ 471270093 h 972"/>
              <a:gd name="T52" fmla="*/ 5040312 w 4637"/>
              <a:gd name="T53" fmla="*/ 370463769 h 972"/>
              <a:gd name="T54" fmla="*/ 70564375 w 4637"/>
              <a:gd name="T55" fmla="*/ 206652810 h 97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637"/>
              <a:gd name="T85" fmla="*/ 0 h 972"/>
              <a:gd name="T86" fmla="*/ 4637 w 4637"/>
              <a:gd name="T87" fmla="*/ 972 h 97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637" h="972">
                <a:moveTo>
                  <a:pt x="28" y="82"/>
                </a:moveTo>
                <a:cubicBezTo>
                  <a:pt x="229" y="94"/>
                  <a:pt x="429" y="109"/>
                  <a:pt x="630" y="121"/>
                </a:cubicBezTo>
                <a:cubicBezTo>
                  <a:pt x="708" y="131"/>
                  <a:pt x="776" y="147"/>
                  <a:pt x="853" y="160"/>
                </a:cubicBezTo>
                <a:cubicBezTo>
                  <a:pt x="1359" y="156"/>
                  <a:pt x="1865" y="155"/>
                  <a:pt x="2371" y="147"/>
                </a:cubicBezTo>
                <a:cubicBezTo>
                  <a:pt x="2498" y="145"/>
                  <a:pt x="2618" y="74"/>
                  <a:pt x="2751" y="69"/>
                </a:cubicBezTo>
                <a:cubicBezTo>
                  <a:pt x="3074" y="57"/>
                  <a:pt x="3397" y="52"/>
                  <a:pt x="3720" y="43"/>
                </a:cubicBezTo>
                <a:cubicBezTo>
                  <a:pt x="3863" y="19"/>
                  <a:pt x="4008" y="17"/>
                  <a:pt x="4152" y="3"/>
                </a:cubicBezTo>
                <a:cubicBezTo>
                  <a:pt x="4225" y="8"/>
                  <a:pt x="4499" y="0"/>
                  <a:pt x="4558" y="56"/>
                </a:cubicBezTo>
                <a:cubicBezTo>
                  <a:pt x="4588" y="146"/>
                  <a:pt x="4613" y="238"/>
                  <a:pt x="4636" y="331"/>
                </a:cubicBezTo>
                <a:cubicBezTo>
                  <a:pt x="4620" y="489"/>
                  <a:pt x="4637" y="420"/>
                  <a:pt x="4597" y="540"/>
                </a:cubicBezTo>
                <a:cubicBezTo>
                  <a:pt x="4597" y="540"/>
                  <a:pt x="4577" y="626"/>
                  <a:pt x="4571" y="632"/>
                </a:cubicBezTo>
                <a:cubicBezTo>
                  <a:pt x="4508" y="695"/>
                  <a:pt x="4415" y="708"/>
                  <a:pt x="4335" y="736"/>
                </a:cubicBezTo>
                <a:cubicBezTo>
                  <a:pt x="4262" y="761"/>
                  <a:pt x="4187" y="778"/>
                  <a:pt x="4113" y="802"/>
                </a:cubicBezTo>
                <a:cubicBezTo>
                  <a:pt x="4077" y="814"/>
                  <a:pt x="4032" y="837"/>
                  <a:pt x="3995" y="841"/>
                </a:cubicBezTo>
                <a:cubicBezTo>
                  <a:pt x="3846" y="857"/>
                  <a:pt x="3916" y="848"/>
                  <a:pt x="3785" y="867"/>
                </a:cubicBezTo>
                <a:cubicBezTo>
                  <a:pt x="3649" y="914"/>
                  <a:pt x="3644" y="909"/>
                  <a:pt x="3471" y="920"/>
                </a:cubicBezTo>
                <a:cubicBezTo>
                  <a:pt x="3454" y="924"/>
                  <a:pt x="3436" y="929"/>
                  <a:pt x="3419" y="933"/>
                </a:cubicBezTo>
                <a:cubicBezTo>
                  <a:pt x="3397" y="938"/>
                  <a:pt x="3375" y="941"/>
                  <a:pt x="3353" y="946"/>
                </a:cubicBezTo>
                <a:cubicBezTo>
                  <a:pt x="3318" y="954"/>
                  <a:pt x="3249" y="972"/>
                  <a:pt x="3249" y="972"/>
                </a:cubicBezTo>
                <a:cubicBezTo>
                  <a:pt x="2766" y="963"/>
                  <a:pt x="2291" y="936"/>
                  <a:pt x="1809" y="920"/>
                </a:cubicBezTo>
                <a:cubicBezTo>
                  <a:pt x="1683" y="904"/>
                  <a:pt x="1568" y="859"/>
                  <a:pt x="1442" y="841"/>
                </a:cubicBezTo>
                <a:cubicBezTo>
                  <a:pt x="1287" y="819"/>
                  <a:pt x="1123" y="814"/>
                  <a:pt x="971" y="776"/>
                </a:cubicBezTo>
                <a:cubicBezTo>
                  <a:pt x="879" y="753"/>
                  <a:pt x="788" y="720"/>
                  <a:pt x="696" y="697"/>
                </a:cubicBezTo>
                <a:cubicBezTo>
                  <a:pt x="631" y="654"/>
                  <a:pt x="559" y="643"/>
                  <a:pt x="486" y="619"/>
                </a:cubicBezTo>
                <a:cubicBezTo>
                  <a:pt x="365" y="537"/>
                  <a:pt x="250" y="445"/>
                  <a:pt x="107" y="409"/>
                </a:cubicBezTo>
                <a:cubicBezTo>
                  <a:pt x="44" y="317"/>
                  <a:pt x="45" y="292"/>
                  <a:pt x="15" y="187"/>
                </a:cubicBezTo>
                <a:cubicBezTo>
                  <a:pt x="11" y="174"/>
                  <a:pt x="0" y="161"/>
                  <a:pt x="2" y="147"/>
                </a:cubicBezTo>
                <a:cubicBezTo>
                  <a:pt x="5" y="124"/>
                  <a:pt x="19" y="104"/>
                  <a:pt x="28" y="82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9701" name="Freeform 5"/>
          <p:cNvSpPr>
            <a:spLocks/>
          </p:cNvSpPr>
          <p:nvPr/>
        </p:nvSpPr>
        <p:spPr bwMode="auto">
          <a:xfrm>
            <a:off x="7010400" y="4267200"/>
            <a:ext cx="1447800" cy="1931988"/>
          </a:xfrm>
          <a:custGeom>
            <a:avLst/>
            <a:gdLst>
              <a:gd name="T0" fmla="*/ 17123573 w 857"/>
              <a:gd name="T1" fmla="*/ 0 h 1217"/>
              <a:gd name="T2" fmla="*/ 54225767 w 857"/>
              <a:gd name="T3" fmla="*/ 2147483647 h 1217"/>
              <a:gd name="T4" fmla="*/ 91327968 w 857"/>
              <a:gd name="T5" fmla="*/ 2147483647 h 1217"/>
              <a:gd name="T6" fmla="*/ 316794536 w 857"/>
              <a:gd name="T7" fmla="*/ 2147483647 h 1217"/>
              <a:gd name="T8" fmla="*/ 727772066 w 857"/>
              <a:gd name="T9" fmla="*/ 2147483647 h 1217"/>
              <a:gd name="T10" fmla="*/ 950385402 w 857"/>
              <a:gd name="T11" fmla="*/ 2147483647 h 1217"/>
              <a:gd name="T12" fmla="*/ 1549727128 w 857"/>
              <a:gd name="T13" fmla="*/ 2147483647 h 1217"/>
              <a:gd name="T14" fmla="*/ 1960704976 w 857"/>
              <a:gd name="T15" fmla="*/ 2147483647 h 1217"/>
              <a:gd name="T16" fmla="*/ 2034909350 w 857"/>
              <a:gd name="T17" fmla="*/ 2147483647 h 1217"/>
              <a:gd name="T18" fmla="*/ 2147483647 w 857"/>
              <a:gd name="T19" fmla="*/ 1945561142 h 1217"/>
              <a:gd name="T20" fmla="*/ 2147483647 w 857"/>
              <a:gd name="T21" fmla="*/ 1746469620 h 1217"/>
              <a:gd name="T22" fmla="*/ 2147483647 w 857"/>
              <a:gd name="T23" fmla="*/ 1154231795 h 1217"/>
              <a:gd name="T24" fmla="*/ 2147483647 w 857"/>
              <a:gd name="T25" fmla="*/ 955140273 h 1217"/>
              <a:gd name="T26" fmla="*/ 2072011538 w 857"/>
              <a:gd name="T27" fmla="*/ 922377453 h 1217"/>
              <a:gd name="T28" fmla="*/ 1886500601 w 857"/>
              <a:gd name="T29" fmla="*/ 725805095 h 1217"/>
              <a:gd name="T30" fmla="*/ 1849398414 w 857"/>
              <a:gd name="T31" fmla="*/ 624998859 h 1217"/>
              <a:gd name="T32" fmla="*/ 1772340674 w 857"/>
              <a:gd name="T33" fmla="*/ 559474806 h 1217"/>
              <a:gd name="T34" fmla="*/ 1698135877 w 857"/>
              <a:gd name="T35" fmla="*/ 461189520 h 1217"/>
              <a:gd name="T36" fmla="*/ 1138749703 w 857"/>
              <a:gd name="T37" fmla="*/ 294859132 h 1217"/>
              <a:gd name="T38" fmla="*/ 465203390 w 857"/>
              <a:gd name="T39" fmla="*/ 65524078 h 1217"/>
              <a:gd name="T40" fmla="*/ 242590161 w 857"/>
              <a:gd name="T41" fmla="*/ 0 h 1217"/>
              <a:gd name="T42" fmla="*/ 17123573 w 857"/>
              <a:gd name="T43" fmla="*/ 0 h 121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857"/>
              <a:gd name="T67" fmla="*/ 0 h 1217"/>
              <a:gd name="T68" fmla="*/ 857 w 857"/>
              <a:gd name="T69" fmla="*/ 1217 h 1217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857" h="1217">
                <a:moveTo>
                  <a:pt x="6" y="0"/>
                </a:moveTo>
                <a:cubicBezTo>
                  <a:pt x="73" y="201"/>
                  <a:pt x="21" y="785"/>
                  <a:pt x="19" y="890"/>
                </a:cubicBezTo>
                <a:cubicBezTo>
                  <a:pt x="23" y="990"/>
                  <a:pt x="0" y="1096"/>
                  <a:pt x="32" y="1191"/>
                </a:cubicBezTo>
                <a:cubicBezTo>
                  <a:pt x="41" y="1217"/>
                  <a:pt x="85" y="1174"/>
                  <a:pt x="111" y="1165"/>
                </a:cubicBezTo>
                <a:cubicBezTo>
                  <a:pt x="158" y="1149"/>
                  <a:pt x="205" y="1146"/>
                  <a:pt x="255" y="1139"/>
                </a:cubicBezTo>
                <a:cubicBezTo>
                  <a:pt x="283" y="1129"/>
                  <a:pt x="305" y="1108"/>
                  <a:pt x="333" y="1099"/>
                </a:cubicBezTo>
                <a:cubicBezTo>
                  <a:pt x="398" y="1078"/>
                  <a:pt x="484" y="1087"/>
                  <a:pt x="543" y="1047"/>
                </a:cubicBezTo>
                <a:cubicBezTo>
                  <a:pt x="647" y="978"/>
                  <a:pt x="599" y="1017"/>
                  <a:pt x="687" y="929"/>
                </a:cubicBezTo>
                <a:cubicBezTo>
                  <a:pt x="698" y="918"/>
                  <a:pt x="702" y="901"/>
                  <a:pt x="713" y="890"/>
                </a:cubicBezTo>
                <a:cubicBezTo>
                  <a:pt x="752" y="851"/>
                  <a:pt x="807" y="827"/>
                  <a:pt x="831" y="772"/>
                </a:cubicBezTo>
                <a:cubicBezTo>
                  <a:pt x="842" y="747"/>
                  <a:pt x="857" y="693"/>
                  <a:pt x="857" y="693"/>
                </a:cubicBezTo>
                <a:cubicBezTo>
                  <a:pt x="843" y="611"/>
                  <a:pt x="819" y="536"/>
                  <a:pt x="792" y="458"/>
                </a:cubicBezTo>
                <a:cubicBezTo>
                  <a:pt x="783" y="432"/>
                  <a:pt x="784" y="399"/>
                  <a:pt x="765" y="379"/>
                </a:cubicBezTo>
                <a:cubicBezTo>
                  <a:pt x="755" y="369"/>
                  <a:pt x="739" y="370"/>
                  <a:pt x="726" y="366"/>
                </a:cubicBezTo>
                <a:cubicBezTo>
                  <a:pt x="707" y="338"/>
                  <a:pt x="680" y="316"/>
                  <a:pt x="661" y="288"/>
                </a:cubicBezTo>
                <a:cubicBezTo>
                  <a:pt x="653" y="276"/>
                  <a:pt x="655" y="260"/>
                  <a:pt x="648" y="248"/>
                </a:cubicBezTo>
                <a:cubicBezTo>
                  <a:pt x="642" y="237"/>
                  <a:pt x="629" y="232"/>
                  <a:pt x="621" y="222"/>
                </a:cubicBezTo>
                <a:cubicBezTo>
                  <a:pt x="611" y="210"/>
                  <a:pt x="606" y="194"/>
                  <a:pt x="595" y="183"/>
                </a:cubicBezTo>
                <a:cubicBezTo>
                  <a:pt x="546" y="134"/>
                  <a:pt x="461" y="134"/>
                  <a:pt x="399" y="117"/>
                </a:cubicBezTo>
                <a:cubicBezTo>
                  <a:pt x="313" y="93"/>
                  <a:pt x="246" y="53"/>
                  <a:pt x="163" y="26"/>
                </a:cubicBezTo>
                <a:cubicBezTo>
                  <a:pt x="137" y="17"/>
                  <a:pt x="112" y="0"/>
                  <a:pt x="85" y="0"/>
                </a:cubicBezTo>
                <a:cubicBezTo>
                  <a:pt x="59" y="0"/>
                  <a:pt x="32" y="0"/>
                  <a:pt x="6" y="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29702" name="Picture 6" descr="BL00071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581400"/>
            <a:ext cx="1438275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3" name="Freeform 7"/>
          <p:cNvSpPr>
            <a:spLocks/>
          </p:cNvSpPr>
          <p:nvPr/>
        </p:nvSpPr>
        <p:spPr bwMode="auto">
          <a:xfrm>
            <a:off x="-6350" y="5237163"/>
            <a:ext cx="3451225" cy="1392237"/>
          </a:xfrm>
          <a:custGeom>
            <a:avLst/>
            <a:gdLst>
              <a:gd name="T0" fmla="*/ 10080624 w 2174"/>
              <a:gd name="T1" fmla="*/ 0 h 877"/>
              <a:gd name="T2" fmla="*/ 1461690365 w 2174"/>
              <a:gd name="T3" fmla="*/ 98285262 h 877"/>
              <a:gd name="T4" fmla="*/ 2089210180 w 2174"/>
              <a:gd name="T5" fmla="*/ 231854326 h 877"/>
              <a:gd name="T6" fmla="*/ 2147483647 w 2174"/>
              <a:gd name="T7" fmla="*/ 196572112 h 877"/>
              <a:gd name="T8" fmla="*/ 2147483647 w 2174"/>
              <a:gd name="T9" fmla="*/ 196572112 h 877"/>
              <a:gd name="T10" fmla="*/ 2147483647 w 2174"/>
              <a:gd name="T11" fmla="*/ 461187704 h 877"/>
              <a:gd name="T12" fmla="*/ 2147483647 w 2174"/>
              <a:gd name="T13" fmla="*/ 957659161 h 877"/>
              <a:gd name="T14" fmla="*/ 2147483647 w 2174"/>
              <a:gd name="T15" fmla="*/ 1219755244 h 877"/>
              <a:gd name="T16" fmla="*/ 2147483647 w 2174"/>
              <a:gd name="T17" fmla="*/ 2147483647 h 877"/>
              <a:gd name="T18" fmla="*/ 2147483647 w 2174"/>
              <a:gd name="T19" fmla="*/ 2147483647 h 877"/>
              <a:gd name="T20" fmla="*/ 2147483647 w 2174"/>
              <a:gd name="T21" fmla="*/ 1978321395 h 877"/>
              <a:gd name="T22" fmla="*/ 2147483647 w 2174"/>
              <a:gd name="T23" fmla="*/ 1945560178 h 877"/>
              <a:gd name="T24" fmla="*/ 2147483647 w 2174"/>
              <a:gd name="T25" fmla="*/ 1781749333 h 877"/>
              <a:gd name="T26" fmla="*/ 1791831876 w 2174"/>
              <a:gd name="T27" fmla="*/ 1748988116 h 877"/>
              <a:gd name="T28" fmla="*/ 1396166332 w 2174"/>
              <a:gd name="T29" fmla="*/ 1615418730 h 877"/>
              <a:gd name="T30" fmla="*/ 1297881076 w 2174"/>
              <a:gd name="T31" fmla="*/ 1582657513 h 877"/>
              <a:gd name="T32" fmla="*/ 1197074872 w 2174"/>
              <a:gd name="T33" fmla="*/ 1549894709 h 877"/>
              <a:gd name="T34" fmla="*/ 768648303 w 2174"/>
              <a:gd name="T35" fmla="*/ 1320561430 h 877"/>
              <a:gd name="T36" fmla="*/ 637600237 w 2174"/>
              <a:gd name="T37" fmla="*/ 1154231224 h 877"/>
              <a:gd name="T38" fmla="*/ 536794032 w 2174"/>
              <a:gd name="T39" fmla="*/ 1088707203 h 877"/>
              <a:gd name="T40" fmla="*/ 372983057 w 2174"/>
              <a:gd name="T41" fmla="*/ 922376996 h 877"/>
              <a:gd name="T42" fmla="*/ 75604678 w 2174"/>
              <a:gd name="T43" fmla="*/ 693041932 h 877"/>
              <a:gd name="T44" fmla="*/ 10080624 w 2174"/>
              <a:gd name="T45" fmla="*/ 0 h 87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174"/>
              <a:gd name="T70" fmla="*/ 0 h 877"/>
              <a:gd name="T71" fmla="*/ 2174 w 2174"/>
              <a:gd name="T72" fmla="*/ 877 h 877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174" h="877">
                <a:moveTo>
                  <a:pt x="4" y="0"/>
                </a:moveTo>
                <a:cubicBezTo>
                  <a:pt x="182" y="44"/>
                  <a:pt x="397" y="29"/>
                  <a:pt x="580" y="39"/>
                </a:cubicBezTo>
                <a:cubicBezTo>
                  <a:pt x="665" y="53"/>
                  <a:pt x="745" y="77"/>
                  <a:pt x="829" y="92"/>
                </a:cubicBezTo>
                <a:cubicBezTo>
                  <a:pt x="1064" y="50"/>
                  <a:pt x="1255" y="71"/>
                  <a:pt x="1509" y="78"/>
                </a:cubicBezTo>
                <a:cubicBezTo>
                  <a:pt x="1539" y="77"/>
                  <a:pt x="2071" y="49"/>
                  <a:pt x="2164" y="78"/>
                </a:cubicBezTo>
                <a:cubicBezTo>
                  <a:pt x="2174" y="81"/>
                  <a:pt x="2143" y="169"/>
                  <a:pt x="2138" y="183"/>
                </a:cubicBezTo>
                <a:cubicBezTo>
                  <a:pt x="2134" y="249"/>
                  <a:pt x="2133" y="315"/>
                  <a:pt x="2125" y="380"/>
                </a:cubicBezTo>
                <a:cubicBezTo>
                  <a:pt x="2120" y="415"/>
                  <a:pt x="2099" y="484"/>
                  <a:pt x="2099" y="484"/>
                </a:cubicBezTo>
                <a:cubicBezTo>
                  <a:pt x="2083" y="619"/>
                  <a:pt x="2068" y="739"/>
                  <a:pt x="2059" y="877"/>
                </a:cubicBezTo>
                <a:cubicBezTo>
                  <a:pt x="1963" y="873"/>
                  <a:pt x="1867" y="871"/>
                  <a:pt x="1771" y="864"/>
                </a:cubicBezTo>
                <a:cubicBezTo>
                  <a:pt x="1655" y="855"/>
                  <a:pt x="1549" y="792"/>
                  <a:pt x="1431" y="785"/>
                </a:cubicBezTo>
                <a:cubicBezTo>
                  <a:pt x="1322" y="778"/>
                  <a:pt x="1213" y="776"/>
                  <a:pt x="1104" y="772"/>
                </a:cubicBezTo>
                <a:cubicBezTo>
                  <a:pt x="1024" y="756"/>
                  <a:pt x="948" y="717"/>
                  <a:pt x="868" y="707"/>
                </a:cubicBezTo>
                <a:cubicBezTo>
                  <a:pt x="816" y="701"/>
                  <a:pt x="763" y="698"/>
                  <a:pt x="711" y="694"/>
                </a:cubicBezTo>
                <a:cubicBezTo>
                  <a:pt x="571" y="648"/>
                  <a:pt x="693" y="689"/>
                  <a:pt x="554" y="641"/>
                </a:cubicBezTo>
                <a:cubicBezTo>
                  <a:pt x="541" y="637"/>
                  <a:pt x="528" y="632"/>
                  <a:pt x="515" y="628"/>
                </a:cubicBezTo>
                <a:cubicBezTo>
                  <a:pt x="502" y="624"/>
                  <a:pt x="475" y="615"/>
                  <a:pt x="475" y="615"/>
                </a:cubicBezTo>
                <a:cubicBezTo>
                  <a:pt x="421" y="579"/>
                  <a:pt x="356" y="566"/>
                  <a:pt x="305" y="524"/>
                </a:cubicBezTo>
                <a:cubicBezTo>
                  <a:pt x="237" y="468"/>
                  <a:pt x="325" y="529"/>
                  <a:pt x="253" y="458"/>
                </a:cubicBezTo>
                <a:cubicBezTo>
                  <a:pt x="242" y="447"/>
                  <a:pt x="225" y="442"/>
                  <a:pt x="213" y="432"/>
                </a:cubicBezTo>
                <a:cubicBezTo>
                  <a:pt x="190" y="412"/>
                  <a:pt x="170" y="388"/>
                  <a:pt x="148" y="366"/>
                </a:cubicBezTo>
                <a:cubicBezTo>
                  <a:pt x="113" y="331"/>
                  <a:pt x="65" y="310"/>
                  <a:pt x="30" y="275"/>
                </a:cubicBezTo>
                <a:cubicBezTo>
                  <a:pt x="0" y="186"/>
                  <a:pt x="4" y="92"/>
                  <a:pt x="4" y="0"/>
                </a:cubicBezTo>
                <a:close/>
              </a:path>
            </a:pathLst>
          </a:custGeom>
          <a:solidFill>
            <a:srgbClr val="FC623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9704" name="Freeform 8"/>
          <p:cNvSpPr>
            <a:spLocks/>
          </p:cNvSpPr>
          <p:nvPr/>
        </p:nvSpPr>
        <p:spPr bwMode="auto">
          <a:xfrm>
            <a:off x="5319713" y="5121275"/>
            <a:ext cx="1914525" cy="1547813"/>
          </a:xfrm>
          <a:custGeom>
            <a:avLst/>
            <a:gdLst>
              <a:gd name="T0" fmla="*/ 264617192 w 1206"/>
              <a:gd name="T1" fmla="*/ 85685344 h 975"/>
              <a:gd name="T2" fmla="*/ 231854380 w 1206"/>
              <a:gd name="T3" fmla="*/ 844253596 h 975"/>
              <a:gd name="T4" fmla="*/ 65524061 w 1206"/>
              <a:gd name="T5" fmla="*/ 1370965496 h 975"/>
              <a:gd name="T6" fmla="*/ 100806234 w 1206"/>
              <a:gd name="T7" fmla="*/ 1733868420 h 975"/>
              <a:gd name="T8" fmla="*/ 199093107 w 1206"/>
              <a:gd name="T9" fmla="*/ 2147483647 h 975"/>
              <a:gd name="T10" fmla="*/ 660280869 w 1206"/>
              <a:gd name="T11" fmla="*/ 2147483647 h 975"/>
              <a:gd name="T12" fmla="*/ 1121470268 w 1206"/>
              <a:gd name="T13" fmla="*/ 2147483647 h 975"/>
              <a:gd name="T14" fmla="*/ 1517133845 w 1206"/>
              <a:gd name="T15" fmla="*/ 2147483647 h 975"/>
              <a:gd name="T16" fmla="*/ 2147483647 w 1206"/>
              <a:gd name="T17" fmla="*/ 1832155314 h 975"/>
              <a:gd name="T18" fmla="*/ 2147483647 w 1206"/>
              <a:gd name="T19" fmla="*/ 1436489564 h 975"/>
              <a:gd name="T20" fmla="*/ 2147483647 w 1206"/>
              <a:gd name="T21" fmla="*/ 52924104 h 975"/>
              <a:gd name="T22" fmla="*/ 1418848585 w 1206"/>
              <a:gd name="T23" fmla="*/ 85685344 h 975"/>
              <a:gd name="T24" fmla="*/ 264617192 w 1206"/>
              <a:gd name="T25" fmla="*/ 85685344 h 97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6"/>
              <a:gd name="T40" fmla="*/ 0 h 975"/>
              <a:gd name="T41" fmla="*/ 1206 w 1206"/>
              <a:gd name="T42" fmla="*/ 975 h 97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6" h="975">
                <a:moveTo>
                  <a:pt x="105" y="34"/>
                </a:moveTo>
                <a:cubicBezTo>
                  <a:pt x="101" y="134"/>
                  <a:pt x="99" y="235"/>
                  <a:pt x="92" y="335"/>
                </a:cubicBezTo>
                <a:cubicBezTo>
                  <a:pt x="87" y="410"/>
                  <a:pt x="45" y="473"/>
                  <a:pt x="26" y="544"/>
                </a:cubicBezTo>
                <a:cubicBezTo>
                  <a:pt x="31" y="592"/>
                  <a:pt x="40" y="640"/>
                  <a:pt x="40" y="688"/>
                </a:cubicBezTo>
                <a:cubicBezTo>
                  <a:pt x="40" y="789"/>
                  <a:pt x="0" y="779"/>
                  <a:pt x="79" y="858"/>
                </a:cubicBezTo>
                <a:cubicBezTo>
                  <a:pt x="117" y="975"/>
                  <a:pt x="112" y="938"/>
                  <a:pt x="262" y="924"/>
                </a:cubicBezTo>
                <a:cubicBezTo>
                  <a:pt x="356" y="893"/>
                  <a:pt x="255" y="923"/>
                  <a:pt x="445" y="898"/>
                </a:cubicBezTo>
                <a:cubicBezTo>
                  <a:pt x="498" y="891"/>
                  <a:pt x="549" y="878"/>
                  <a:pt x="602" y="871"/>
                </a:cubicBezTo>
                <a:cubicBezTo>
                  <a:pt x="767" y="817"/>
                  <a:pt x="933" y="772"/>
                  <a:pt x="1100" y="727"/>
                </a:cubicBezTo>
                <a:cubicBezTo>
                  <a:pt x="1119" y="671"/>
                  <a:pt x="1101" y="627"/>
                  <a:pt x="1087" y="570"/>
                </a:cubicBezTo>
                <a:cubicBezTo>
                  <a:pt x="1106" y="403"/>
                  <a:pt x="1206" y="126"/>
                  <a:pt x="1048" y="21"/>
                </a:cubicBezTo>
                <a:cubicBezTo>
                  <a:pt x="886" y="25"/>
                  <a:pt x="725" y="34"/>
                  <a:pt x="563" y="34"/>
                </a:cubicBezTo>
                <a:cubicBezTo>
                  <a:pt x="66" y="34"/>
                  <a:pt x="343" y="0"/>
                  <a:pt x="105" y="34"/>
                </a:cubicBezTo>
                <a:close/>
              </a:path>
            </a:pathLst>
          </a:custGeom>
          <a:solidFill>
            <a:srgbClr val="A4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9705" name="Freeform 9"/>
          <p:cNvSpPr>
            <a:spLocks/>
          </p:cNvSpPr>
          <p:nvPr/>
        </p:nvSpPr>
        <p:spPr bwMode="auto">
          <a:xfrm>
            <a:off x="2776538" y="3824288"/>
            <a:ext cx="2027237" cy="1579562"/>
          </a:xfrm>
          <a:custGeom>
            <a:avLst/>
            <a:gdLst>
              <a:gd name="T0" fmla="*/ 408265155 w 1277"/>
              <a:gd name="T1" fmla="*/ 32761231 h 995"/>
              <a:gd name="T2" fmla="*/ 178930237 w 1277"/>
              <a:gd name="T3" fmla="*/ 824090035 h 995"/>
              <a:gd name="T4" fmla="*/ 78124026 w 1277"/>
              <a:gd name="T5" fmla="*/ 2011084351 h 995"/>
              <a:gd name="T6" fmla="*/ 12599983 w 1277"/>
              <a:gd name="T7" fmla="*/ 2147483647 h 995"/>
              <a:gd name="T8" fmla="*/ 45362796 w 1277"/>
              <a:gd name="T9" fmla="*/ 2147483647 h 995"/>
              <a:gd name="T10" fmla="*/ 211693091 w 1277"/>
              <a:gd name="T11" fmla="*/ 2147483647 h 995"/>
              <a:gd name="T12" fmla="*/ 937497932 w 1277"/>
              <a:gd name="T13" fmla="*/ 2147483647 h 995"/>
              <a:gd name="T14" fmla="*/ 2147483647 w 1277"/>
              <a:gd name="T15" fmla="*/ 2147483647 h 995"/>
              <a:gd name="T16" fmla="*/ 2147483647 w 1277"/>
              <a:gd name="T17" fmla="*/ 1318040581 h 995"/>
              <a:gd name="T18" fmla="*/ 2147483647 w 1277"/>
              <a:gd name="T19" fmla="*/ 65524050 h 995"/>
              <a:gd name="T20" fmla="*/ 2147483647 w 1277"/>
              <a:gd name="T21" fmla="*/ 32761231 h 995"/>
              <a:gd name="T22" fmla="*/ 1101307192 w 1277"/>
              <a:gd name="T23" fmla="*/ 0 h 995"/>
              <a:gd name="T24" fmla="*/ 408265155 w 1277"/>
              <a:gd name="T25" fmla="*/ 32761231 h 99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77"/>
              <a:gd name="T40" fmla="*/ 0 h 995"/>
              <a:gd name="T41" fmla="*/ 1277 w 1277"/>
              <a:gd name="T42" fmla="*/ 995 h 99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77" h="995">
                <a:moveTo>
                  <a:pt x="162" y="13"/>
                </a:moveTo>
                <a:cubicBezTo>
                  <a:pt x="195" y="111"/>
                  <a:pt x="127" y="242"/>
                  <a:pt x="71" y="327"/>
                </a:cubicBezTo>
                <a:cubicBezTo>
                  <a:pt x="30" y="490"/>
                  <a:pt x="44" y="613"/>
                  <a:pt x="31" y="798"/>
                </a:cubicBezTo>
                <a:cubicBezTo>
                  <a:pt x="29" y="834"/>
                  <a:pt x="12" y="868"/>
                  <a:pt x="5" y="903"/>
                </a:cubicBezTo>
                <a:cubicBezTo>
                  <a:pt x="9" y="925"/>
                  <a:pt x="0" y="956"/>
                  <a:pt x="18" y="968"/>
                </a:cubicBezTo>
                <a:cubicBezTo>
                  <a:pt x="37" y="980"/>
                  <a:pt x="62" y="955"/>
                  <a:pt x="84" y="955"/>
                </a:cubicBezTo>
                <a:cubicBezTo>
                  <a:pt x="178" y="955"/>
                  <a:pt x="279" y="982"/>
                  <a:pt x="372" y="995"/>
                </a:cubicBezTo>
                <a:cubicBezTo>
                  <a:pt x="638" y="975"/>
                  <a:pt x="903" y="957"/>
                  <a:pt x="1170" y="942"/>
                </a:cubicBezTo>
                <a:cubicBezTo>
                  <a:pt x="1217" y="801"/>
                  <a:pt x="1181" y="666"/>
                  <a:pt x="1157" y="523"/>
                </a:cubicBezTo>
                <a:cubicBezTo>
                  <a:pt x="1148" y="197"/>
                  <a:pt x="1277" y="57"/>
                  <a:pt x="1026" y="26"/>
                </a:cubicBezTo>
                <a:cubicBezTo>
                  <a:pt x="982" y="21"/>
                  <a:pt x="939" y="15"/>
                  <a:pt x="895" y="13"/>
                </a:cubicBezTo>
                <a:cubicBezTo>
                  <a:pt x="742" y="6"/>
                  <a:pt x="590" y="4"/>
                  <a:pt x="437" y="0"/>
                </a:cubicBezTo>
                <a:cubicBezTo>
                  <a:pt x="189" y="14"/>
                  <a:pt x="280" y="13"/>
                  <a:pt x="162" y="13"/>
                </a:cubicBezTo>
                <a:close/>
              </a:path>
            </a:pathLst>
          </a:custGeom>
          <a:solidFill>
            <a:srgbClr val="FFFF9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9706" name="Freeform 10"/>
          <p:cNvSpPr>
            <a:spLocks/>
          </p:cNvSpPr>
          <p:nvPr/>
        </p:nvSpPr>
        <p:spPr bwMode="auto">
          <a:xfrm>
            <a:off x="4491038" y="3862388"/>
            <a:ext cx="2833687" cy="1416050"/>
          </a:xfrm>
          <a:custGeom>
            <a:avLst/>
            <a:gdLst>
              <a:gd name="T0" fmla="*/ 327620264 w 1785"/>
              <a:gd name="T1" fmla="*/ 2147483647 h 892"/>
              <a:gd name="T2" fmla="*/ 2147483647 w 1785"/>
              <a:gd name="T3" fmla="*/ 2147483647 h 892"/>
              <a:gd name="T4" fmla="*/ 2147483647 w 1785"/>
              <a:gd name="T5" fmla="*/ 2016125242 h 892"/>
              <a:gd name="T6" fmla="*/ 2147483647 w 1785"/>
              <a:gd name="T7" fmla="*/ 1522174355 h 892"/>
              <a:gd name="T8" fmla="*/ 2147483647 w 1785"/>
              <a:gd name="T9" fmla="*/ 531753815 h 892"/>
              <a:gd name="T10" fmla="*/ 2147483647 w 1785"/>
              <a:gd name="T11" fmla="*/ 498990999 h 892"/>
              <a:gd name="T12" fmla="*/ 2147483647 w 1785"/>
              <a:gd name="T13" fmla="*/ 269657538 h 892"/>
              <a:gd name="T14" fmla="*/ 259575282 w 1785"/>
              <a:gd name="T15" fmla="*/ 37803140 h 892"/>
              <a:gd name="T16" fmla="*/ 30241874 w 1785"/>
              <a:gd name="T17" fmla="*/ 70564380 h 892"/>
              <a:gd name="T18" fmla="*/ 161289977 w 1785"/>
              <a:gd name="T19" fmla="*/ 269657538 h 892"/>
              <a:gd name="T20" fmla="*/ 226814060 w 1785"/>
              <a:gd name="T21" fmla="*/ 498990999 h 892"/>
              <a:gd name="T22" fmla="*/ 128527167 w 1785"/>
              <a:gd name="T23" fmla="*/ 1456650311 h 892"/>
              <a:gd name="T24" fmla="*/ 327620264 w 1785"/>
              <a:gd name="T25" fmla="*/ 2147483647 h 89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785"/>
              <a:gd name="T40" fmla="*/ 0 h 892"/>
              <a:gd name="T41" fmla="*/ 1785 w 1785"/>
              <a:gd name="T42" fmla="*/ 892 h 89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785" h="892">
                <a:moveTo>
                  <a:pt x="130" y="892"/>
                </a:moveTo>
                <a:cubicBezTo>
                  <a:pt x="574" y="860"/>
                  <a:pt x="1020" y="868"/>
                  <a:pt x="1465" y="853"/>
                </a:cubicBezTo>
                <a:cubicBezTo>
                  <a:pt x="1539" y="841"/>
                  <a:pt x="1634" y="855"/>
                  <a:pt x="1687" y="800"/>
                </a:cubicBezTo>
                <a:cubicBezTo>
                  <a:pt x="1727" y="685"/>
                  <a:pt x="1717" y="749"/>
                  <a:pt x="1700" y="604"/>
                </a:cubicBezTo>
                <a:cubicBezTo>
                  <a:pt x="1690" y="320"/>
                  <a:pt x="1785" y="241"/>
                  <a:pt x="1570" y="211"/>
                </a:cubicBezTo>
                <a:cubicBezTo>
                  <a:pt x="1535" y="206"/>
                  <a:pt x="1500" y="202"/>
                  <a:pt x="1465" y="198"/>
                </a:cubicBezTo>
                <a:cubicBezTo>
                  <a:pt x="1400" y="176"/>
                  <a:pt x="1351" y="123"/>
                  <a:pt x="1282" y="107"/>
                </a:cubicBezTo>
                <a:cubicBezTo>
                  <a:pt x="898" y="17"/>
                  <a:pt x="494" y="24"/>
                  <a:pt x="103" y="15"/>
                </a:cubicBezTo>
                <a:cubicBezTo>
                  <a:pt x="73" y="19"/>
                  <a:pt x="24" y="0"/>
                  <a:pt x="12" y="28"/>
                </a:cubicBezTo>
                <a:cubicBezTo>
                  <a:pt x="0" y="57"/>
                  <a:pt x="64" y="107"/>
                  <a:pt x="64" y="107"/>
                </a:cubicBezTo>
                <a:cubicBezTo>
                  <a:pt x="72" y="138"/>
                  <a:pt x="90" y="166"/>
                  <a:pt x="90" y="198"/>
                </a:cubicBezTo>
                <a:cubicBezTo>
                  <a:pt x="90" y="356"/>
                  <a:pt x="74" y="440"/>
                  <a:pt x="51" y="578"/>
                </a:cubicBezTo>
                <a:cubicBezTo>
                  <a:pt x="58" y="651"/>
                  <a:pt x="69" y="835"/>
                  <a:pt x="130" y="892"/>
                </a:cubicBezTo>
                <a:close/>
              </a:path>
            </a:pathLst>
          </a:custGeom>
          <a:solidFill>
            <a:srgbClr val="DCD7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29707" name="Picture 12" descr="BL00071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4876800"/>
            <a:ext cx="1514475" cy="147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8" name="Picture 13" descr="BL00345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3584575"/>
            <a:ext cx="1752600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9" name="Picture 19" descr="j016204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5638800"/>
            <a:ext cx="9144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0" name="Picture 20" descr="j016204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5638800"/>
            <a:ext cx="9144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1" name="Picture 21" descr="j016204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4343400"/>
            <a:ext cx="9144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12" name="Line 22"/>
          <p:cNvSpPr>
            <a:spLocks noChangeShapeType="1"/>
          </p:cNvSpPr>
          <p:nvPr/>
        </p:nvSpPr>
        <p:spPr bwMode="auto">
          <a:xfrm flipH="1">
            <a:off x="2819400" y="4724400"/>
            <a:ext cx="533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9713" name="Line 23"/>
          <p:cNvSpPr>
            <a:spLocks noChangeShapeType="1"/>
          </p:cNvSpPr>
          <p:nvPr/>
        </p:nvSpPr>
        <p:spPr bwMode="auto">
          <a:xfrm flipH="1" flipV="1">
            <a:off x="3048000" y="3886200"/>
            <a:ext cx="457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9714" name="Line 24"/>
          <p:cNvSpPr>
            <a:spLocks noChangeShapeType="1"/>
          </p:cNvSpPr>
          <p:nvPr/>
        </p:nvSpPr>
        <p:spPr bwMode="auto">
          <a:xfrm>
            <a:off x="4191000" y="4572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29715" name="Picture 25" descr="j016204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4267200"/>
            <a:ext cx="9144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16" name="Line 26"/>
          <p:cNvSpPr>
            <a:spLocks noChangeShapeType="1"/>
          </p:cNvSpPr>
          <p:nvPr/>
        </p:nvSpPr>
        <p:spPr bwMode="auto">
          <a:xfrm flipH="1">
            <a:off x="5334000" y="4876800"/>
            <a:ext cx="76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9717" name="Line 27"/>
          <p:cNvSpPr>
            <a:spLocks noChangeShapeType="1"/>
          </p:cNvSpPr>
          <p:nvPr/>
        </p:nvSpPr>
        <p:spPr bwMode="auto">
          <a:xfrm>
            <a:off x="6172200" y="4800600"/>
            <a:ext cx="838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9718" name="Line 28"/>
          <p:cNvSpPr>
            <a:spLocks noChangeShapeType="1"/>
          </p:cNvSpPr>
          <p:nvPr/>
        </p:nvSpPr>
        <p:spPr bwMode="auto">
          <a:xfrm flipV="1">
            <a:off x="5943600" y="4038600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9719" name="Line 29"/>
          <p:cNvSpPr>
            <a:spLocks noChangeShapeType="1"/>
          </p:cNvSpPr>
          <p:nvPr/>
        </p:nvSpPr>
        <p:spPr bwMode="auto">
          <a:xfrm flipH="1" flipV="1">
            <a:off x="4648200" y="4191000"/>
            <a:ext cx="685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9720" name="Line 30"/>
          <p:cNvSpPr>
            <a:spLocks noChangeShapeType="1"/>
          </p:cNvSpPr>
          <p:nvPr/>
        </p:nvSpPr>
        <p:spPr bwMode="auto">
          <a:xfrm flipV="1">
            <a:off x="1447800" y="533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9721" name="Line 31"/>
          <p:cNvSpPr>
            <a:spLocks noChangeShapeType="1"/>
          </p:cNvSpPr>
          <p:nvPr/>
        </p:nvSpPr>
        <p:spPr bwMode="auto">
          <a:xfrm flipH="1">
            <a:off x="762000" y="6096000"/>
            <a:ext cx="609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9722" name="Line 32"/>
          <p:cNvSpPr>
            <a:spLocks noChangeShapeType="1"/>
          </p:cNvSpPr>
          <p:nvPr/>
        </p:nvSpPr>
        <p:spPr bwMode="auto">
          <a:xfrm>
            <a:off x="2209800" y="6096000"/>
            <a:ext cx="990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9723" name="Line 33"/>
          <p:cNvSpPr>
            <a:spLocks noChangeShapeType="1"/>
          </p:cNvSpPr>
          <p:nvPr/>
        </p:nvSpPr>
        <p:spPr bwMode="auto">
          <a:xfrm flipH="1" flipV="1">
            <a:off x="6096000" y="5257800"/>
            <a:ext cx="76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9724" name="Line 34"/>
          <p:cNvSpPr>
            <a:spLocks noChangeShapeType="1"/>
          </p:cNvSpPr>
          <p:nvPr/>
        </p:nvSpPr>
        <p:spPr bwMode="auto">
          <a:xfrm>
            <a:off x="6705600" y="6019800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9725" name="Line 35"/>
          <p:cNvSpPr>
            <a:spLocks noChangeShapeType="1"/>
          </p:cNvSpPr>
          <p:nvPr/>
        </p:nvSpPr>
        <p:spPr bwMode="auto">
          <a:xfrm flipH="1">
            <a:off x="5562600" y="6096000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9726" name="Line 36"/>
          <p:cNvSpPr>
            <a:spLocks noChangeShapeType="1"/>
          </p:cNvSpPr>
          <p:nvPr/>
        </p:nvSpPr>
        <p:spPr bwMode="auto">
          <a:xfrm flipV="1">
            <a:off x="2209800" y="5562600"/>
            <a:ext cx="1143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29727" name="Picture 37" descr="j009450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57600" y="2590800"/>
            <a:ext cx="882650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28" name="Picture 38" descr="j009461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4191000"/>
            <a:ext cx="65881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29" name="Picture 39" descr="j009455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0" y="4191000"/>
            <a:ext cx="1241425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30" name="Picture 40" descr="j009455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53000" y="3048000"/>
            <a:ext cx="1039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31" name="Picture 42" descr="j009461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72200" y="3124200"/>
            <a:ext cx="823913" cy="151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32" name="Picture 43" descr="j009456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400800" y="4267200"/>
            <a:ext cx="660400" cy="15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33" name="AutoShape 44"/>
          <p:cNvSpPr>
            <a:spLocks noChangeArrowheads="1"/>
          </p:cNvSpPr>
          <p:nvPr/>
        </p:nvSpPr>
        <p:spPr bwMode="auto">
          <a:xfrm>
            <a:off x="304800" y="381000"/>
            <a:ext cx="8458200" cy="1828800"/>
          </a:xfrm>
          <a:prstGeom prst="wedgeRoundRectCallout">
            <a:avLst>
              <a:gd name="adj1" fmla="val 14227"/>
              <a:gd name="adj2" fmla="val 102954"/>
              <a:gd name="adj3" fmla="val 16667"/>
            </a:avLst>
          </a:prstGeom>
          <a:solidFill>
            <a:srgbClr val="FFFF99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600"/>
              <a:t>Thank you vassals for allowing us to live on this land. We provide you loyalty, military service, &amp; a portion of our food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21336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3" name="Oval 3"/>
          <p:cNvSpPr>
            <a:spLocks noChangeArrowheads="1"/>
          </p:cNvSpPr>
          <p:nvPr/>
        </p:nvSpPr>
        <p:spPr bwMode="auto">
          <a:xfrm>
            <a:off x="0" y="3886200"/>
            <a:ext cx="8382000" cy="2667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4" name="Freeform 4"/>
          <p:cNvSpPr>
            <a:spLocks/>
          </p:cNvSpPr>
          <p:nvPr/>
        </p:nvSpPr>
        <p:spPr bwMode="auto">
          <a:xfrm>
            <a:off x="-3175" y="5106988"/>
            <a:ext cx="7361238" cy="1543050"/>
          </a:xfrm>
          <a:custGeom>
            <a:avLst/>
            <a:gdLst>
              <a:gd name="T0" fmla="*/ 70564375 w 4637"/>
              <a:gd name="T1" fmla="*/ 206652810 h 972"/>
              <a:gd name="T2" fmla="*/ 1587698273 w 4637"/>
              <a:gd name="T3" fmla="*/ 304939723 h 972"/>
              <a:gd name="T4" fmla="*/ 2147483647 w 4637"/>
              <a:gd name="T5" fmla="*/ 403224998 h 972"/>
              <a:gd name="T6" fmla="*/ 2147483647 w 4637"/>
              <a:gd name="T7" fmla="*/ 370463769 h 972"/>
              <a:gd name="T8" fmla="*/ 2147483647 w 4637"/>
              <a:gd name="T9" fmla="*/ 173891581 h 972"/>
              <a:gd name="T10" fmla="*/ 2147483647 w 4637"/>
              <a:gd name="T11" fmla="*/ 108367535 h 972"/>
              <a:gd name="T12" fmla="*/ 2147483647 w 4637"/>
              <a:gd name="T13" fmla="*/ 7561264 h 972"/>
              <a:gd name="T14" fmla="*/ 2147483647 w 4637"/>
              <a:gd name="T15" fmla="*/ 141128764 h 972"/>
              <a:gd name="T16" fmla="*/ 2147483647 w 4637"/>
              <a:gd name="T17" fmla="*/ 834172700 h 972"/>
              <a:gd name="T18" fmla="*/ 2147483647 w 4637"/>
              <a:gd name="T19" fmla="*/ 1360884430 h 972"/>
              <a:gd name="T20" fmla="*/ 2147483647 w 4637"/>
              <a:gd name="T21" fmla="*/ 1592738747 h 972"/>
              <a:gd name="T22" fmla="*/ 2147483647 w 4637"/>
              <a:gd name="T23" fmla="*/ 1854835328 h 972"/>
              <a:gd name="T24" fmla="*/ 2147483647 w 4637"/>
              <a:gd name="T25" fmla="*/ 2021165599 h 972"/>
              <a:gd name="T26" fmla="*/ 2147483647 w 4637"/>
              <a:gd name="T27" fmla="*/ 2119452461 h 972"/>
              <a:gd name="T28" fmla="*/ 2147483647 w 4637"/>
              <a:gd name="T29" fmla="*/ 2147483647 h 972"/>
              <a:gd name="T30" fmla="*/ 2147483647 w 4637"/>
              <a:gd name="T31" fmla="*/ 2147483647 h 972"/>
              <a:gd name="T32" fmla="*/ 2147483647 w 4637"/>
              <a:gd name="T33" fmla="*/ 2147483647 h 972"/>
              <a:gd name="T34" fmla="*/ 2147483647 w 4637"/>
              <a:gd name="T35" fmla="*/ 2147483647 h 972"/>
              <a:gd name="T36" fmla="*/ 2147483647 w 4637"/>
              <a:gd name="T37" fmla="*/ 2147483647 h 972"/>
              <a:gd name="T38" fmla="*/ 2147483647 w 4637"/>
              <a:gd name="T39" fmla="*/ 2147483647 h 972"/>
              <a:gd name="T40" fmla="*/ 2147483647 w 4637"/>
              <a:gd name="T41" fmla="*/ 2119452461 h 972"/>
              <a:gd name="T42" fmla="*/ 2147483647 w 4637"/>
              <a:gd name="T43" fmla="*/ 1955641553 h 972"/>
              <a:gd name="T44" fmla="*/ 1754028924 w 4637"/>
              <a:gd name="T45" fmla="*/ 1756550053 h 972"/>
              <a:gd name="T46" fmla="*/ 1224795902 w 4637"/>
              <a:gd name="T47" fmla="*/ 1559977518 h 972"/>
              <a:gd name="T48" fmla="*/ 269657516 w 4637"/>
              <a:gd name="T49" fmla="*/ 1030744838 h 972"/>
              <a:gd name="T50" fmla="*/ 37803137 w 4637"/>
              <a:gd name="T51" fmla="*/ 471270093 h 972"/>
              <a:gd name="T52" fmla="*/ 5040312 w 4637"/>
              <a:gd name="T53" fmla="*/ 370463769 h 972"/>
              <a:gd name="T54" fmla="*/ 70564375 w 4637"/>
              <a:gd name="T55" fmla="*/ 206652810 h 97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637"/>
              <a:gd name="T85" fmla="*/ 0 h 972"/>
              <a:gd name="T86" fmla="*/ 4637 w 4637"/>
              <a:gd name="T87" fmla="*/ 972 h 97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637" h="972">
                <a:moveTo>
                  <a:pt x="28" y="82"/>
                </a:moveTo>
                <a:cubicBezTo>
                  <a:pt x="229" y="94"/>
                  <a:pt x="429" y="109"/>
                  <a:pt x="630" y="121"/>
                </a:cubicBezTo>
                <a:cubicBezTo>
                  <a:pt x="708" y="131"/>
                  <a:pt x="776" y="147"/>
                  <a:pt x="853" y="160"/>
                </a:cubicBezTo>
                <a:cubicBezTo>
                  <a:pt x="1359" y="156"/>
                  <a:pt x="1865" y="155"/>
                  <a:pt x="2371" y="147"/>
                </a:cubicBezTo>
                <a:cubicBezTo>
                  <a:pt x="2498" y="145"/>
                  <a:pt x="2618" y="74"/>
                  <a:pt x="2751" y="69"/>
                </a:cubicBezTo>
                <a:cubicBezTo>
                  <a:pt x="3074" y="57"/>
                  <a:pt x="3397" y="52"/>
                  <a:pt x="3720" y="43"/>
                </a:cubicBezTo>
                <a:cubicBezTo>
                  <a:pt x="3863" y="19"/>
                  <a:pt x="4008" y="17"/>
                  <a:pt x="4152" y="3"/>
                </a:cubicBezTo>
                <a:cubicBezTo>
                  <a:pt x="4225" y="8"/>
                  <a:pt x="4499" y="0"/>
                  <a:pt x="4558" y="56"/>
                </a:cubicBezTo>
                <a:cubicBezTo>
                  <a:pt x="4588" y="146"/>
                  <a:pt x="4613" y="238"/>
                  <a:pt x="4636" y="331"/>
                </a:cubicBezTo>
                <a:cubicBezTo>
                  <a:pt x="4620" y="489"/>
                  <a:pt x="4637" y="420"/>
                  <a:pt x="4597" y="540"/>
                </a:cubicBezTo>
                <a:cubicBezTo>
                  <a:pt x="4597" y="540"/>
                  <a:pt x="4577" y="626"/>
                  <a:pt x="4571" y="632"/>
                </a:cubicBezTo>
                <a:cubicBezTo>
                  <a:pt x="4508" y="695"/>
                  <a:pt x="4415" y="708"/>
                  <a:pt x="4335" y="736"/>
                </a:cubicBezTo>
                <a:cubicBezTo>
                  <a:pt x="4262" y="761"/>
                  <a:pt x="4187" y="778"/>
                  <a:pt x="4113" y="802"/>
                </a:cubicBezTo>
                <a:cubicBezTo>
                  <a:pt x="4077" y="814"/>
                  <a:pt x="4032" y="837"/>
                  <a:pt x="3995" y="841"/>
                </a:cubicBezTo>
                <a:cubicBezTo>
                  <a:pt x="3846" y="857"/>
                  <a:pt x="3916" y="848"/>
                  <a:pt x="3785" y="867"/>
                </a:cubicBezTo>
                <a:cubicBezTo>
                  <a:pt x="3649" y="914"/>
                  <a:pt x="3644" y="909"/>
                  <a:pt x="3471" y="920"/>
                </a:cubicBezTo>
                <a:cubicBezTo>
                  <a:pt x="3454" y="924"/>
                  <a:pt x="3436" y="929"/>
                  <a:pt x="3419" y="933"/>
                </a:cubicBezTo>
                <a:cubicBezTo>
                  <a:pt x="3397" y="938"/>
                  <a:pt x="3375" y="941"/>
                  <a:pt x="3353" y="946"/>
                </a:cubicBezTo>
                <a:cubicBezTo>
                  <a:pt x="3318" y="954"/>
                  <a:pt x="3249" y="972"/>
                  <a:pt x="3249" y="972"/>
                </a:cubicBezTo>
                <a:cubicBezTo>
                  <a:pt x="2766" y="963"/>
                  <a:pt x="2291" y="936"/>
                  <a:pt x="1809" y="920"/>
                </a:cubicBezTo>
                <a:cubicBezTo>
                  <a:pt x="1683" y="904"/>
                  <a:pt x="1568" y="859"/>
                  <a:pt x="1442" y="841"/>
                </a:cubicBezTo>
                <a:cubicBezTo>
                  <a:pt x="1287" y="819"/>
                  <a:pt x="1123" y="814"/>
                  <a:pt x="971" y="776"/>
                </a:cubicBezTo>
                <a:cubicBezTo>
                  <a:pt x="879" y="753"/>
                  <a:pt x="788" y="720"/>
                  <a:pt x="696" y="697"/>
                </a:cubicBezTo>
                <a:cubicBezTo>
                  <a:pt x="631" y="654"/>
                  <a:pt x="559" y="643"/>
                  <a:pt x="486" y="619"/>
                </a:cubicBezTo>
                <a:cubicBezTo>
                  <a:pt x="365" y="537"/>
                  <a:pt x="250" y="445"/>
                  <a:pt x="107" y="409"/>
                </a:cubicBezTo>
                <a:cubicBezTo>
                  <a:pt x="44" y="317"/>
                  <a:pt x="45" y="292"/>
                  <a:pt x="15" y="187"/>
                </a:cubicBezTo>
                <a:cubicBezTo>
                  <a:pt x="11" y="174"/>
                  <a:pt x="0" y="161"/>
                  <a:pt x="2" y="147"/>
                </a:cubicBezTo>
                <a:cubicBezTo>
                  <a:pt x="5" y="124"/>
                  <a:pt x="19" y="104"/>
                  <a:pt x="28" y="82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0725" name="Freeform 5"/>
          <p:cNvSpPr>
            <a:spLocks/>
          </p:cNvSpPr>
          <p:nvPr/>
        </p:nvSpPr>
        <p:spPr bwMode="auto">
          <a:xfrm>
            <a:off x="7010400" y="4267200"/>
            <a:ext cx="1447800" cy="1931988"/>
          </a:xfrm>
          <a:custGeom>
            <a:avLst/>
            <a:gdLst>
              <a:gd name="T0" fmla="*/ 17123573 w 857"/>
              <a:gd name="T1" fmla="*/ 0 h 1217"/>
              <a:gd name="T2" fmla="*/ 54225767 w 857"/>
              <a:gd name="T3" fmla="*/ 2147483647 h 1217"/>
              <a:gd name="T4" fmla="*/ 91327968 w 857"/>
              <a:gd name="T5" fmla="*/ 2147483647 h 1217"/>
              <a:gd name="T6" fmla="*/ 316794536 w 857"/>
              <a:gd name="T7" fmla="*/ 2147483647 h 1217"/>
              <a:gd name="T8" fmla="*/ 727772066 w 857"/>
              <a:gd name="T9" fmla="*/ 2147483647 h 1217"/>
              <a:gd name="T10" fmla="*/ 950385402 w 857"/>
              <a:gd name="T11" fmla="*/ 2147483647 h 1217"/>
              <a:gd name="T12" fmla="*/ 1549727128 w 857"/>
              <a:gd name="T13" fmla="*/ 2147483647 h 1217"/>
              <a:gd name="T14" fmla="*/ 1960704976 w 857"/>
              <a:gd name="T15" fmla="*/ 2147483647 h 1217"/>
              <a:gd name="T16" fmla="*/ 2034909350 w 857"/>
              <a:gd name="T17" fmla="*/ 2147483647 h 1217"/>
              <a:gd name="T18" fmla="*/ 2147483647 w 857"/>
              <a:gd name="T19" fmla="*/ 1945561142 h 1217"/>
              <a:gd name="T20" fmla="*/ 2147483647 w 857"/>
              <a:gd name="T21" fmla="*/ 1746469620 h 1217"/>
              <a:gd name="T22" fmla="*/ 2147483647 w 857"/>
              <a:gd name="T23" fmla="*/ 1154231795 h 1217"/>
              <a:gd name="T24" fmla="*/ 2147483647 w 857"/>
              <a:gd name="T25" fmla="*/ 955140273 h 1217"/>
              <a:gd name="T26" fmla="*/ 2072011538 w 857"/>
              <a:gd name="T27" fmla="*/ 922377453 h 1217"/>
              <a:gd name="T28" fmla="*/ 1886500601 w 857"/>
              <a:gd name="T29" fmla="*/ 725805095 h 1217"/>
              <a:gd name="T30" fmla="*/ 1849398414 w 857"/>
              <a:gd name="T31" fmla="*/ 624998859 h 1217"/>
              <a:gd name="T32" fmla="*/ 1772340674 w 857"/>
              <a:gd name="T33" fmla="*/ 559474806 h 1217"/>
              <a:gd name="T34" fmla="*/ 1698135877 w 857"/>
              <a:gd name="T35" fmla="*/ 461189520 h 1217"/>
              <a:gd name="T36" fmla="*/ 1138749703 w 857"/>
              <a:gd name="T37" fmla="*/ 294859132 h 1217"/>
              <a:gd name="T38" fmla="*/ 465203390 w 857"/>
              <a:gd name="T39" fmla="*/ 65524078 h 1217"/>
              <a:gd name="T40" fmla="*/ 242590161 w 857"/>
              <a:gd name="T41" fmla="*/ 0 h 1217"/>
              <a:gd name="T42" fmla="*/ 17123573 w 857"/>
              <a:gd name="T43" fmla="*/ 0 h 121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857"/>
              <a:gd name="T67" fmla="*/ 0 h 1217"/>
              <a:gd name="T68" fmla="*/ 857 w 857"/>
              <a:gd name="T69" fmla="*/ 1217 h 1217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857" h="1217">
                <a:moveTo>
                  <a:pt x="6" y="0"/>
                </a:moveTo>
                <a:cubicBezTo>
                  <a:pt x="73" y="201"/>
                  <a:pt x="21" y="785"/>
                  <a:pt x="19" y="890"/>
                </a:cubicBezTo>
                <a:cubicBezTo>
                  <a:pt x="23" y="990"/>
                  <a:pt x="0" y="1096"/>
                  <a:pt x="32" y="1191"/>
                </a:cubicBezTo>
                <a:cubicBezTo>
                  <a:pt x="41" y="1217"/>
                  <a:pt x="85" y="1174"/>
                  <a:pt x="111" y="1165"/>
                </a:cubicBezTo>
                <a:cubicBezTo>
                  <a:pt x="158" y="1149"/>
                  <a:pt x="205" y="1146"/>
                  <a:pt x="255" y="1139"/>
                </a:cubicBezTo>
                <a:cubicBezTo>
                  <a:pt x="283" y="1129"/>
                  <a:pt x="305" y="1108"/>
                  <a:pt x="333" y="1099"/>
                </a:cubicBezTo>
                <a:cubicBezTo>
                  <a:pt x="398" y="1078"/>
                  <a:pt x="484" y="1087"/>
                  <a:pt x="543" y="1047"/>
                </a:cubicBezTo>
                <a:cubicBezTo>
                  <a:pt x="647" y="978"/>
                  <a:pt x="599" y="1017"/>
                  <a:pt x="687" y="929"/>
                </a:cubicBezTo>
                <a:cubicBezTo>
                  <a:pt x="698" y="918"/>
                  <a:pt x="702" y="901"/>
                  <a:pt x="713" y="890"/>
                </a:cubicBezTo>
                <a:cubicBezTo>
                  <a:pt x="752" y="851"/>
                  <a:pt x="807" y="827"/>
                  <a:pt x="831" y="772"/>
                </a:cubicBezTo>
                <a:cubicBezTo>
                  <a:pt x="842" y="747"/>
                  <a:pt x="857" y="693"/>
                  <a:pt x="857" y="693"/>
                </a:cubicBezTo>
                <a:cubicBezTo>
                  <a:pt x="843" y="611"/>
                  <a:pt x="819" y="536"/>
                  <a:pt x="792" y="458"/>
                </a:cubicBezTo>
                <a:cubicBezTo>
                  <a:pt x="783" y="432"/>
                  <a:pt x="784" y="399"/>
                  <a:pt x="765" y="379"/>
                </a:cubicBezTo>
                <a:cubicBezTo>
                  <a:pt x="755" y="369"/>
                  <a:pt x="739" y="370"/>
                  <a:pt x="726" y="366"/>
                </a:cubicBezTo>
                <a:cubicBezTo>
                  <a:pt x="707" y="338"/>
                  <a:pt x="680" y="316"/>
                  <a:pt x="661" y="288"/>
                </a:cubicBezTo>
                <a:cubicBezTo>
                  <a:pt x="653" y="276"/>
                  <a:pt x="655" y="260"/>
                  <a:pt x="648" y="248"/>
                </a:cubicBezTo>
                <a:cubicBezTo>
                  <a:pt x="642" y="237"/>
                  <a:pt x="629" y="232"/>
                  <a:pt x="621" y="222"/>
                </a:cubicBezTo>
                <a:cubicBezTo>
                  <a:pt x="611" y="210"/>
                  <a:pt x="606" y="194"/>
                  <a:pt x="595" y="183"/>
                </a:cubicBezTo>
                <a:cubicBezTo>
                  <a:pt x="546" y="134"/>
                  <a:pt x="461" y="134"/>
                  <a:pt x="399" y="117"/>
                </a:cubicBezTo>
                <a:cubicBezTo>
                  <a:pt x="313" y="93"/>
                  <a:pt x="246" y="53"/>
                  <a:pt x="163" y="26"/>
                </a:cubicBezTo>
                <a:cubicBezTo>
                  <a:pt x="137" y="17"/>
                  <a:pt x="112" y="0"/>
                  <a:pt x="85" y="0"/>
                </a:cubicBezTo>
                <a:cubicBezTo>
                  <a:pt x="59" y="0"/>
                  <a:pt x="32" y="0"/>
                  <a:pt x="6" y="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30726" name="Picture 6" descr="BL00071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581400"/>
            <a:ext cx="1438275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7" name="Freeform 7"/>
          <p:cNvSpPr>
            <a:spLocks/>
          </p:cNvSpPr>
          <p:nvPr/>
        </p:nvSpPr>
        <p:spPr bwMode="auto">
          <a:xfrm>
            <a:off x="-6350" y="5237163"/>
            <a:ext cx="3451225" cy="1392237"/>
          </a:xfrm>
          <a:custGeom>
            <a:avLst/>
            <a:gdLst>
              <a:gd name="T0" fmla="*/ 10080624 w 2174"/>
              <a:gd name="T1" fmla="*/ 0 h 877"/>
              <a:gd name="T2" fmla="*/ 1461690365 w 2174"/>
              <a:gd name="T3" fmla="*/ 98285262 h 877"/>
              <a:gd name="T4" fmla="*/ 2089210180 w 2174"/>
              <a:gd name="T5" fmla="*/ 231854326 h 877"/>
              <a:gd name="T6" fmla="*/ 2147483647 w 2174"/>
              <a:gd name="T7" fmla="*/ 196572112 h 877"/>
              <a:gd name="T8" fmla="*/ 2147483647 w 2174"/>
              <a:gd name="T9" fmla="*/ 196572112 h 877"/>
              <a:gd name="T10" fmla="*/ 2147483647 w 2174"/>
              <a:gd name="T11" fmla="*/ 461187704 h 877"/>
              <a:gd name="T12" fmla="*/ 2147483647 w 2174"/>
              <a:gd name="T13" fmla="*/ 957659161 h 877"/>
              <a:gd name="T14" fmla="*/ 2147483647 w 2174"/>
              <a:gd name="T15" fmla="*/ 1219755244 h 877"/>
              <a:gd name="T16" fmla="*/ 2147483647 w 2174"/>
              <a:gd name="T17" fmla="*/ 2147483647 h 877"/>
              <a:gd name="T18" fmla="*/ 2147483647 w 2174"/>
              <a:gd name="T19" fmla="*/ 2147483647 h 877"/>
              <a:gd name="T20" fmla="*/ 2147483647 w 2174"/>
              <a:gd name="T21" fmla="*/ 1978321395 h 877"/>
              <a:gd name="T22" fmla="*/ 2147483647 w 2174"/>
              <a:gd name="T23" fmla="*/ 1945560178 h 877"/>
              <a:gd name="T24" fmla="*/ 2147483647 w 2174"/>
              <a:gd name="T25" fmla="*/ 1781749333 h 877"/>
              <a:gd name="T26" fmla="*/ 1791831876 w 2174"/>
              <a:gd name="T27" fmla="*/ 1748988116 h 877"/>
              <a:gd name="T28" fmla="*/ 1396166332 w 2174"/>
              <a:gd name="T29" fmla="*/ 1615418730 h 877"/>
              <a:gd name="T30" fmla="*/ 1297881076 w 2174"/>
              <a:gd name="T31" fmla="*/ 1582657513 h 877"/>
              <a:gd name="T32" fmla="*/ 1197074872 w 2174"/>
              <a:gd name="T33" fmla="*/ 1549894709 h 877"/>
              <a:gd name="T34" fmla="*/ 768648303 w 2174"/>
              <a:gd name="T35" fmla="*/ 1320561430 h 877"/>
              <a:gd name="T36" fmla="*/ 637600237 w 2174"/>
              <a:gd name="T37" fmla="*/ 1154231224 h 877"/>
              <a:gd name="T38" fmla="*/ 536794032 w 2174"/>
              <a:gd name="T39" fmla="*/ 1088707203 h 877"/>
              <a:gd name="T40" fmla="*/ 372983057 w 2174"/>
              <a:gd name="T41" fmla="*/ 922376996 h 877"/>
              <a:gd name="T42" fmla="*/ 75604678 w 2174"/>
              <a:gd name="T43" fmla="*/ 693041932 h 877"/>
              <a:gd name="T44" fmla="*/ 10080624 w 2174"/>
              <a:gd name="T45" fmla="*/ 0 h 87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174"/>
              <a:gd name="T70" fmla="*/ 0 h 877"/>
              <a:gd name="T71" fmla="*/ 2174 w 2174"/>
              <a:gd name="T72" fmla="*/ 877 h 877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174" h="877">
                <a:moveTo>
                  <a:pt x="4" y="0"/>
                </a:moveTo>
                <a:cubicBezTo>
                  <a:pt x="182" y="44"/>
                  <a:pt x="397" y="29"/>
                  <a:pt x="580" y="39"/>
                </a:cubicBezTo>
                <a:cubicBezTo>
                  <a:pt x="665" y="53"/>
                  <a:pt x="745" y="77"/>
                  <a:pt x="829" y="92"/>
                </a:cubicBezTo>
                <a:cubicBezTo>
                  <a:pt x="1064" y="50"/>
                  <a:pt x="1255" y="71"/>
                  <a:pt x="1509" y="78"/>
                </a:cubicBezTo>
                <a:cubicBezTo>
                  <a:pt x="1539" y="77"/>
                  <a:pt x="2071" y="49"/>
                  <a:pt x="2164" y="78"/>
                </a:cubicBezTo>
                <a:cubicBezTo>
                  <a:pt x="2174" y="81"/>
                  <a:pt x="2143" y="169"/>
                  <a:pt x="2138" y="183"/>
                </a:cubicBezTo>
                <a:cubicBezTo>
                  <a:pt x="2134" y="249"/>
                  <a:pt x="2133" y="315"/>
                  <a:pt x="2125" y="380"/>
                </a:cubicBezTo>
                <a:cubicBezTo>
                  <a:pt x="2120" y="415"/>
                  <a:pt x="2099" y="484"/>
                  <a:pt x="2099" y="484"/>
                </a:cubicBezTo>
                <a:cubicBezTo>
                  <a:pt x="2083" y="619"/>
                  <a:pt x="2068" y="739"/>
                  <a:pt x="2059" y="877"/>
                </a:cubicBezTo>
                <a:cubicBezTo>
                  <a:pt x="1963" y="873"/>
                  <a:pt x="1867" y="871"/>
                  <a:pt x="1771" y="864"/>
                </a:cubicBezTo>
                <a:cubicBezTo>
                  <a:pt x="1655" y="855"/>
                  <a:pt x="1549" y="792"/>
                  <a:pt x="1431" y="785"/>
                </a:cubicBezTo>
                <a:cubicBezTo>
                  <a:pt x="1322" y="778"/>
                  <a:pt x="1213" y="776"/>
                  <a:pt x="1104" y="772"/>
                </a:cubicBezTo>
                <a:cubicBezTo>
                  <a:pt x="1024" y="756"/>
                  <a:pt x="948" y="717"/>
                  <a:pt x="868" y="707"/>
                </a:cubicBezTo>
                <a:cubicBezTo>
                  <a:pt x="816" y="701"/>
                  <a:pt x="763" y="698"/>
                  <a:pt x="711" y="694"/>
                </a:cubicBezTo>
                <a:cubicBezTo>
                  <a:pt x="571" y="648"/>
                  <a:pt x="693" y="689"/>
                  <a:pt x="554" y="641"/>
                </a:cubicBezTo>
                <a:cubicBezTo>
                  <a:pt x="541" y="637"/>
                  <a:pt x="528" y="632"/>
                  <a:pt x="515" y="628"/>
                </a:cubicBezTo>
                <a:cubicBezTo>
                  <a:pt x="502" y="624"/>
                  <a:pt x="475" y="615"/>
                  <a:pt x="475" y="615"/>
                </a:cubicBezTo>
                <a:cubicBezTo>
                  <a:pt x="421" y="579"/>
                  <a:pt x="356" y="566"/>
                  <a:pt x="305" y="524"/>
                </a:cubicBezTo>
                <a:cubicBezTo>
                  <a:pt x="237" y="468"/>
                  <a:pt x="325" y="529"/>
                  <a:pt x="253" y="458"/>
                </a:cubicBezTo>
                <a:cubicBezTo>
                  <a:pt x="242" y="447"/>
                  <a:pt x="225" y="442"/>
                  <a:pt x="213" y="432"/>
                </a:cubicBezTo>
                <a:cubicBezTo>
                  <a:pt x="190" y="412"/>
                  <a:pt x="170" y="388"/>
                  <a:pt x="148" y="366"/>
                </a:cubicBezTo>
                <a:cubicBezTo>
                  <a:pt x="113" y="331"/>
                  <a:pt x="65" y="310"/>
                  <a:pt x="30" y="275"/>
                </a:cubicBezTo>
                <a:cubicBezTo>
                  <a:pt x="0" y="186"/>
                  <a:pt x="4" y="92"/>
                  <a:pt x="4" y="0"/>
                </a:cubicBezTo>
                <a:close/>
              </a:path>
            </a:pathLst>
          </a:custGeom>
          <a:solidFill>
            <a:srgbClr val="FC623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0728" name="Freeform 8"/>
          <p:cNvSpPr>
            <a:spLocks/>
          </p:cNvSpPr>
          <p:nvPr/>
        </p:nvSpPr>
        <p:spPr bwMode="auto">
          <a:xfrm>
            <a:off x="5319713" y="5121275"/>
            <a:ext cx="1914525" cy="1547813"/>
          </a:xfrm>
          <a:custGeom>
            <a:avLst/>
            <a:gdLst>
              <a:gd name="T0" fmla="*/ 264617192 w 1206"/>
              <a:gd name="T1" fmla="*/ 85685344 h 975"/>
              <a:gd name="T2" fmla="*/ 231854380 w 1206"/>
              <a:gd name="T3" fmla="*/ 844253596 h 975"/>
              <a:gd name="T4" fmla="*/ 65524061 w 1206"/>
              <a:gd name="T5" fmla="*/ 1370965496 h 975"/>
              <a:gd name="T6" fmla="*/ 100806234 w 1206"/>
              <a:gd name="T7" fmla="*/ 1733868420 h 975"/>
              <a:gd name="T8" fmla="*/ 199093107 w 1206"/>
              <a:gd name="T9" fmla="*/ 2147483647 h 975"/>
              <a:gd name="T10" fmla="*/ 660280869 w 1206"/>
              <a:gd name="T11" fmla="*/ 2147483647 h 975"/>
              <a:gd name="T12" fmla="*/ 1121470268 w 1206"/>
              <a:gd name="T13" fmla="*/ 2147483647 h 975"/>
              <a:gd name="T14" fmla="*/ 1517133845 w 1206"/>
              <a:gd name="T15" fmla="*/ 2147483647 h 975"/>
              <a:gd name="T16" fmla="*/ 2147483647 w 1206"/>
              <a:gd name="T17" fmla="*/ 1832155314 h 975"/>
              <a:gd name="T18" fmla="*/ 2147483647 w 1206"/>
              <a:gd name="T19" fmla="*/ 1436489564 h 975"/>
              <a:gd name="T20" fmla="*/ 2147483647 w 1206"/>
              <a:gd name="T21" fmla="*/ 52924104 h 975"/>
              <a:gd name="T22" fmla="*/ 1418848585 w 1206"/>
              <a:gd name="T23" fmla="*/ 85685344 h 975"/>
              <a:gd name="T24" fmla="*/ 264617192 w 1206"/>
              <a:gd name="T25" fmla="*/ 85685344 h 97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6"/>
              <a:gd name="T40" fmla="*/ 0 h 975"/>
              <a:gd name="T41" fmla="*/ 1206 w 1206"/>
              <a:gd name="T42" fmla="*/ 975 h 97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6" h="975">
                <a:moveTo>
                  <a:pt x="105" y="34"/>
                </a:moveTo>
                <a:cubicBezTo>
                  <a:pt x="101" y="134"/>
                  <a:pt x="99" y="235"/>
                  <a:pt x="92" y="335"/>
                </a:cubicBezTo>
                <a:cubicBezTo>
                  <a:pt x="87" y="410"/>
                  <a:pt x="45" y="473"/>
                  <a:pt x="26" y="544"/>
                </a:cubicBezTo>
                <a:cubicBezTo>
                  <a:pt x="31" y="592"/>
                  <a:pt x="40" y="640"/>
                  <a:pt x="40" y="688"/>
                </a:cubicBezTo>
                <a:cubicBezTo>
                  <a:pt x="40" y="789"/>
                  <a:pt x="0" y="779"/>
                  <a:pt x="79" y="858"/>
                </a:cubicBezTo>
                <a:cubicBezTo>
                  <a:pt x="117" y="975"/>
                  <a:pt x="112" y="938"/>
                  <a:pt x="262" y="924"/>
                </a:cubicBezTo>
                <a:cubicBezTo>
                  <a:pt x="356" y="893"/>
                  <a:pt x="255" y="923"/>
                  <a:pt x="445" y="898"/>
                </a:cubicBezTo>
                <a:cubicBezTo>
                  <a:pt x="498" y="891"/>
                  <a:pt x="549" y="878"/>
                  <a:pt x="602" y="871"/>
                </a:cubicBezTo>
                <a:cubicBezTo>
                  <a:pt x="767" y="817"/>
                  <a:pt x="933" y="772"/>
                  <a:pt x="1100" y="727"/>
                </a:cubicBezTo>
                <a:cubicBezTo>
                  <a:pt x="1119" y="671"/>
                  <a:pt x="1101" y="627"/>
                  <a:pt x="1087" y="570"/>
                </a:cubicBezTo>
                <a:cubicBezTo>
                  <a:pt x="1106" y="403"/>
                  <a:pt x="1206" y="126"/>
                  <a:pt x="1048" y="21"/>
                </a:cubicBezTo>
                <a:cubicBezTo>
                  <a:pt x="886" y="25"/>
                  <a:pt x="725" y="34"/>
                  <a:pt x="563" y="34"/>
                </a:cubicBezTo>
                <a:cubicBezTo>
                  <a:pt x="66" y="34"/>
                  <a:pt x="343" y="0"/>
                  <a:pt x="105" y="34"/>
                </a:cubicBezTo>
                <a:close/>
              </a:path>
            </a:pathLst>
          </a:custGeom>
          <a:solidFill>
            <a:srgbClr val="A4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0729" name="Freeform 9"/>
          <p:cNvSpPr>
            <a:spLocks/>
          </p:cNvSpPr>
          <p:nvPr/>
        </p:nvSpPr>
        <p:spPr bwMode="auto">
          <a:xfrm>
            <a:off x="2776538" y="3824288"/>
            <a:ext cx="2027237" cy="1579562"/>
          </a:xfrm>
          <a:custGeom>
            <a:avLst/>
            <a:gdLst>
              <a:gd name="T0" fmla="*/ 408265155 w 1277"/>
              <a:gd name="T1" fmla="*/ 32761231 h 995"/>
              <a:gd name="T2" fmla="*/ 178930237 w 1277"/>
              <a:gd name="T3" fmla="*/ 824090035 h 995"/>
              <a:gd name="T4" fmla="*/ 78124026 w 1277"/>
              <a:gd name="T5" fmla="*/ 2011084351 h 995"/>
              <a:gd name="T6" fmla="*/ 12599983 w 1277"/>
              <a:gd name="T7" fmla="*/ 2147483647 h 995"/>
              <a:gd name="T8" fmla="*/ 45362796 w 1277"/>
              <a:gd name="T9" fmla="*/ 2147483647 h 995"/>
              <a:gd name="T10" fmla="*/ 211693091 w 1277"/>
              <a:gd name="T11" fmla="*/ 2147483647 h 995"/>
              <a:gd name="T12" fmla="*/ 937497932 w 1277"/>
              <a:gd name="T13" fmla="*/ 2147483647 h 995"/>
              <a:gd name="T14" fmla="*/ 2147483647 w 1277"/>
              <a:gd name="T15" fmla="*/ 2147483647 h 995"/>
              <a:gd name="T16" fmla="*/ 2147483647 w 1277"/>
              <a:gd name="T17" fmla="*/ 1318040581 h 995"/>
              <a:gd name="T18" fmla="*/ 2147483647 w 1277"/>
              <a:gd name="T19" fmla="*/ 65524050 h 995"/>
              <a:gd name="T20" fmla="*/ 2147483647 w 1277"/>
              <a:gd name="T21" fmla="*/ 32761231 h 995"/>
              <a:gd name="T22" fmla="*/ 1101307192 w 1277"/>
              <a:gd name="T23" fmla="*/ 0 h 995"/>
              <a:gd name="T24" fmla="*/ 408265155 w 1277"/>
              <a:gd name="T25" fmla="*/ 32761231 h 99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77"/>
              <a:gd name="T40" fmla="*/ 0 h 995"/>
              <a:gd name="T41" fmla="*/ 1277 w 1277"/>
              <a:gd name="T42" fmla="*/ 995 h 99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77" h="995">
                <a:moveTo>
                  <a:pt x="162" y="13"/>
                </a:moveTo>
                <a:cubicBezTo>
                  <a:pt x="195" y="111"/>
                  <a:pt x="127" y="242"/>
                  <a:pt x="71" y="327"/>
                </a:cubicBezTo>
                <a:cubicBezTo>
                  <a:pt x="30" y="490"/>
                  <a:pt x="44" y="613"/>
                  <a:pt x="31" y="798"/>
                </a:cubicBezTo>
                <a:cubicBezTo>
                  <a:pt x="29" y="834"/>
                  <a:pt x="12" y="868"/>
                  <a:pt x="5" y="903"/>
                </a:cubicBezTo>
                <a:cubicBezTo>
                  <a:pt x="9" y="925"/>
                  <a:pt x="0" y="956"/>
                  <a:pt x="18" y="968"/>
                </a:cubicBezTo>
                <a:cubicBezTo>
                  <a:pt x="37" y="980"/>
                  <a:pt x="62" y="955"/>
                  <a:pt x="84" y="955"/>
                </a:cubicBezTo>
                <a:cubicBezTo>
                  <a:pt x="178" y="955"/>
                  <a:pt x="279" y="982"/>
                  <a:pt x="372" y="995"/>
                </a:cubicBezTo>
                <a:cubicBezTo>
                  <a:pt x="638" y="975"/>
                  <a:pt x="903" y="957"/>
                  <a:pt x="1170" y="942"/>
                </a:cubicBezTo>
                <a:cubicBezTo>
                  <a:pt x="1217" y="801"/>
                  <a:pt x="1181" y="666"/>
                  <a:pt x="1157" y="523"/>
                </a:cubicBezTo>
                <a:cubicBezTo>
                  <a:pt x="1148" y="197"/>
                  <a:pt x="1277" y="57"/>
                  <a:pt x="1026" y="26"/>
                </a:cubicBezTo>
                <a:cubicBezTo>
                  <a:pt x="982" y="21"/>
                  <a:pt x="939" y="15"/>
                  <a:pt x="895" y="13"/>
                </a:cubicBezTo>
                <a:cubicBezTo>
                  <a:pt x="742" y="6"/>
                  <a:pt x="590" y="4"/>
                  <a:pt x="437" y="0"/>
                </a:cubicBezTo>
                <a:cubicBezTo>
                  <a:pt x="189" y="14"/>
                  <a:pt x="280" y="13"/>
                  <a:pt x="162" y="13"/>
                </a:cubicBezTo>
                <a:close/>
              </a:path>
            </a:pathLst>
          </a:custGeom>
          <a:solidFill>
            <a:srgbClr val="FFFF9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0730" name="Freeform 10"/>
          <p:cNvSpPr>
            <a:spLocks/>
          </p:cNvSpPr>
          <p:nvPr/>
        </p:nvSpPr>
        <p:spPr bwMode="auto">
          <a:xfrm>
            <a:off x="4491038" y="3862388"/>
            <a:ext cx="2833687" cy="1416050"/>
          </a:xfrm>
          <a:custGeom>
            <a:avLst/>
            <a:gdLst>
              <a:gd name="T0" fmla="*/ 327620264 w 1785"/>
              <a:gd name="T1" fmla="*/ 2147483647 h 892"/>
              <a:gd name="T2" fmla="*/ 2147483647 w 1785"/>
              <a:gd name="T3" fmla="*/ 2147483647 h 892"/>
              <a:gd name="T4" fmla="*/ 2147483647 w 1785"/>
              <a:gd name="T5" fmla="*/ 2016125242 h 892"/>
              <a:gd name="T6" fmla="*/ 2147483647 w 1785"/>
              <a:gd name="T7" fmla="*/ 1522174355 h 892"/>
              <a:gd name="T8" fmla="*/ 2147483647 w 1785"/>
              <a:gd name="T9" fmla="*/ 531753815 h 892"/>
              <a:gd name="T10" fmla="*/ 2147483647 w 1785"/>
              <a:gd name="T11" fmla="*/ 498990999 h 892"/>
              <a:gd name="T12" fmla="*/ 2147483647 w 1785"/>
              <a:gd name="T13" fmla="*/ 269657538 h 892"/>
              <a:gd name="T14" fmla="*/ 259575282 w 1785"/>
              <a:gd name="T15" fmla="*/ 37803140 h 892"/>
              <a:gd name="T16" fmla="*/ 30241874 w 1785"/>
              <a:gd name="T17" fmla="*/ 70564380 h 892"/>
              <a:gd name="T18" fmla="*/ 161289977 w 1785"/>
              <a:gd name="T19" fmla="*/ 269657538 h 892"/>
              <a:gd name="T20" fmla="*/ 226814060 w 1785"/>
              <a:gd name="T21" fmla="*/ 498990999 h 892"/>
              <a:gd name="T22" fmla="*/ 128527167 w 1785"/>
              <a:gd name="T23" fmla="*/ 1456650311 h 892"/>
              <a:gd name="T24" fmla="*/ 327620264 w 1785"/>
              <a:gd name="T25" fmla="*/ 2147483647 h 89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785"/>
              <a:gd name="T40" fmla="*/ 0 h 892"/>
              <a:gd name="T41" fmla="*/ 1785 w 1785"/>
              <a:gd name="T42" fmla="*/ 892 h 89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785" h="892">
                <a:moveTo>
                  <a:pt x="130" y="892"/>
                </a:moveTo>
                <a:cubicBezTo>
                  <a:pt x="574" y="860"/>
                  <a:pt x="1020" y="868"/>
                  <a:pt x="1465" y="853"/>
                </a:cubicBezTo>
                <a:cubicBezTo>
                  <a:pt x="1539" y="841"/>
                  <a:pt x="1634" y="855"/>
                  <a:pt x="1687" y="800"/>
                </a:cubicBezTo>
                <a:cubicBezTo>
                  <a:pt x="1727" y="685"/>
                  <a:pt x="1717" y="749"/>
                  <a:pt x="1700" y="604"/>
                </a:cubicBezTo>
                <a:cubicBezTo>
                  <a:pt x="1690" y="320"/>
                  <a:pt x="1785" y="241"/>
                  <a:pt x="1570" y="211"/>
                </a:cubicBezTo>
                <a:cubicBezTo>
                  <a:pt x="1535" y="206"/>
                  <a:pt x="1500" y="202"/>
                  <a:pt x="1465" y="198"/>
                </a:cubicBezTo>
                <a:cubicBezTo>
                  <a:pt x="1400" y="176"/>
                  <a:pt x="1351" y="123"/>
                  <a:pt x="1282" y="107"/>
                </a:cubicBezTo>
                <a:cubicBezTo>
                  <a:pt x="898" y="17"/>
                  <a:pt x="494" y="24"/>
                  <a:pt x="103" y="15"/>
                </a:cubicBezTo>
                <a:cubicBezTo>
                  <a:pt x="73" y="19"/>
                  <a:pt x="24" y="0"/>
                  <a:pt x="12" y="28"/>
                </a:cubicBezTo>
                <a:cubicBezTo>
                  <a:pt x="0" y="57"/>
                  <a:pt x="64" y="107"/>
                  <a:pt x="64" y="107"/>
                </a:cubicBezTo>
                <a:cubicBezTo>
                  <a:pt x="72" y="138"/>
                  <a:pt x="90" y="166"/>
                  <a:pt x="90" y="198"/>
                </a:cubicBezTo>
                <a:cubicBezTo>
                  <a:pt x="90" y="356"/>
                  <a:pt x="74" y="440"/>
                  <a:pt x="51" y="578"/>
                </a:cubicBezTo>
                <a:cubicBezTo>
                  <a:pt x="58" y="651"/>
                  <a:pt x="69" y="835"/>
                  <a:pt x="130" y="892"/>
                </a:cubicBezTo>
                <a:close/>
              </a:path>
            </a:pathLst>
          </a:custGeom>
          <a:solidFill>
            <a:srgbClr val="DCD7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30731" name="Picture 11" descr="BL00071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4876800"/>
            <a:ext cx="1514475" cy="147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2" name="Picture 12" descr="BL00345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3584575"/>
            <a:ext cx="1752600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3" name="Picture 13" descr="j016204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5638800"/>
            <a:ext cx="9144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4" name="Picture 14" descr="j016204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5638800"/>
            <a:ext cx="9144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5" name="Picture 15" descr="j016204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4343400"/>
            <a:ext cx="9144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6" name="Line 16"/>
          <p:cNvSpPr>
            <a:spLocks noChangeShapeType="1"/>
          </p:cNvSpPr>
          <p:nvPr/>
        </p:nvSpPr>
        <p:spPr bwMode="auto">
          <a:xfrm flipH="1">
            <a:off x="2819400" y="4724400"/>
            <a:ext cx="533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0737" name="Line 17"/>
          <p:cNvSpPr>
            <a:spLocks noChangeShapeType="1"/>
          </p:cNvSpPr>
          <p:nvPr/>
        </p:nvSpPr>
        <p:spPr bwMode="auto">
          <a:xfrm flipH="1" flipV="1">
            <a:off x="3048000" y="3886200"/>
            <a:ext cx="457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0738" name="Line 18"/>
          <p:cNvSpPr>
            <a:spLocks noChangeShapeType="1"/>
          </p:cNvSpPr>
          <p:nvPr/>
        </p:nvSpPr>
        <p:spPr bwMode="auto">
          <a:xfrm>
            <a:off x="4191000" y="4572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30739" name="Picture 19" descr="j016204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4267200"/>
            <a:ext cx="9144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0" name="Line 20"/>
          <p:cNvSpPr>
            <a:spLocks noChangeShapeType="1"/>
          </p:cNvSpPr>
          <p:nvPr/>
        </p:nvSpPr>
        <p:spPr bwMode="auto">
          <a:xfrm flipH="1">
            <a:off x="5334000" y="4876800"/>
            <a:ext cx="76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0741" name="Line 21"/>
          <p:cNvSpPr>
            <a:spLocks noChangeShapeType="1"/>
          </p:cNvSpPr>
          <p:nvPr/>
        </p:nvSpPr>
        <p:spPr bwMode="auto">
          <a:xfrm>
            <a:off x="6172200" y="4800600"/>
            <a:ext cx="838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0742" name="Line 22"/>
          <p:cNvSpPr>
            <a:spLocks noChangeShapeType="1"/>
          </p:cNvSpPr>
          <p:nvPr/>
        </p:nvSpPr>
        <p:spPr bwMode="auto">
          <a:xfrm flipV="1">
            <a:off x="5943600" y="4038600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0743" name="Line 23"/>
          <p:cNvSpPr>
            <a:spLocks noChangeShapeType="1"/>
          </p:cNvSpPr>
          <p:nvPr/>
        </p:nvSpPr>
        <p:spPr bwMode="auto">
          <a:xfrm flipH="1" flipV="1">
            <a:off x="4648200" y="4191000"/>
            <a:ext cx="685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0744" name="Line 24"/>
          <p:cNvSpPr>
            <a:spLocks noChangeShapeType="1"/>
          </p:cNvSpPr>
          <p:nvPr/>
        </p:nvSpPr>
        <p:spPr bwMode="auto">
          <a:xfrm flipV="1">
            <a:off x="1447800" y="533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0745" name="Line 25"/>
          <p:cNvSpPr>
            <a:spLocks noChangeShapeType="1"/>
          </p:cNvSpPr>
          <p:nvPr/>
        </p:nvSpPr>
        <p:spPr bwMode="auto">
          <a:xfrm flipH="1">
            <a:off x="762000" y="6096000"/>
            <a:ext cx="609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0746" name="Line 26"/>
          <p:cNvSpPr>
            <a:spLocks noChangeShapeType="1"/>
          </p:cNvSpPr>
          <p:nvPr/>
        </p:nvSpPr>
        <p:spPr bwMode="auto">
          <a:xfrm>
            <a:off x="2209800" y="6096000"/>
            <a:ext cx="990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0747" name="Line 27"/>
          <p:cNvSpPr>
            <a:spLocks noChangeShapeType="1"/>
          </p:cNvSpPr>
          <p:nvPr/>
        </p:nvSpPr>
        <p:spPr bwMode="auto">
          <a:xfrm flipH="1" flipV="1">
            <a:off x="6096000" y="5257800"/>
            <a:ext cx="76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0748" name="Line 28"/>
          <p:cNvSpPr>
            <a:spLocks noChangeShapeType="1"/>
          </p:cNvSpPr>
          <p:nvPr/>
        </p:nvSpPr>
        <p:spPr bwMode="auto">
          <a:xfrm>
            <a:off x="6705600" y="6019800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0749" name="Line 29"/>
          <p:cNvSpPr>
            <a:spLocks noChangeShapeType="1"/>
          </p:cNvSpPr>
          <p:nvPr/>
        </p:nvSpPr>
        <p:spPr bwMode="auto">
          <a:xfrm flipH="1">
            <a:off x="5562600" y="6096000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0750" name="Line 30"/>
          <p:cNvSpPr>
            <a:spLocks noChangeShapeType="1"/>
          </p:cNvSpPr>
          <p:nvPr/>
        </p:nvSpPr>
        <p:spPr bwMode="auto">
          <a:xfrm flipV="1">
            <a:off x="2209800" y="5562600"/>
            <a:ext cx="1143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30751" name="Picture 31" descr="j009450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57600" y="2590800"/>
            <a:ext cx="882650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2" name="Picture 32" descr="j009461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4191000"/>
            <a:ext cx="65881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3" name="Picture 33" descr="j009455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0" y="4191000"/>
            <a:ext cx="1241425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4" name="Picture 34" descr="j009455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53000" y="3048000"/>
            <a:ext cx="1039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5" name="Picture 35" descr="j009461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72200" y="3124200"/>
            <a:ext cx="823913" cy="151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6" name="Picture 36" descr="j009456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400800" y="4267200"/>
            <a:ext cx="660400" cy="15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7" name="AutoShape 37"/>
          <p:cNvSpPr>
            <a:spLocks noChangeArrowheads="1"/>
          </p:cNvSpPr>
          <p:nvPr/>
        </p:nvSpPr>
        <p:spPr bwMode="auto">
          <a:xfrm>
            <a:off x="304800" y="381000"/>
            <a:ext cx="8458200" cy="1828800"/>
          </a:xfrm>
          <a:prstGeom prst="wedgeRoundRectCallout">
            <a:avLst>
              <a:gd name="adj1" fmla="val -7639"/>
              <a:gd name="adj2" fmla="val 79079"/>
              <a:gd name="adj3" fmla="val 16667"/>
            </a:avLst>
          </a:prstGeom>
          <a:solidFill>
            <a:srgbClr val="FFFF99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600"/>
              <a:t>According to the code of Chivalry, I will forever protect my lord &amp; vassal, my God, and my sweetie-pie at home!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533400" y="3048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sz="5400" b="1">
                <a:latin typeface="Old English Text MT" pitchFamily="66" charset="0"/>
              </a:rPr>
              <a:t>The Feudal System</a:t>
            </a:r>
          </a:p>
        </p:txBody>
      </p:sp>
      <p:sp>
        <p:nvSpPr>
          <p:cNvPr id="21507" name="AutoShape 3"/>
          <p:cNvSpPr>
            <a:spLocks noChangeArrowheads="1"/>
          </p:cNvSpPr>
          <p:nvPr/>
        </p:nvSpPr>
        <p:spPr bwMode="auto">
          <a:xfrm>
            <a:off x="2209800" y="1447800"/>
            <a:ext cx="4953000" cy="4953000"/>
          </a:xfrm>
          <a:prstGeom prst="triangle">
            <a:avLst>
              <a:gd name="adj" fmla="val 50000"/>
            </a:avLst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08" name="Line 4"/>
          <p:cNvSpPr>
            <a:spLocks noChangeShapeType="1"/>
          </p:cNvSpPr>
          <p:nvPr/>
        </p:nvSpPr>
        <p:spPr bwMode="auto">
          <a:xfrm>
            <a:off x="4114800" y="26670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509" name="Line 5"/>
          <p:cNvSpPr>
            <a:spLocks noChangeShapeType="1"/>
          </p:cNvSpPr>
          <p:nvPr/>
        </p:nvSpPr>
        <p:spPr bwMode="auto">
          <a:xfrm>
            <a:off x="3733800" y="3505200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>
            <a:off x="3200400" y="4495800"/>
            <a:ext cx="297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512" name="Line 8"/>
          <p:cNvSpPr>
            <a:spLocks noChangeShapeType="1"/>
          </p:cNvSpPr>
          <p:nvPr/>
        </p:nvSpPr>
        <p:spPr bwMode="auto">
          <a:xfrm>
            <a:off x="2743200" y="5410200"/>
            <a:ext cx="388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4267200" y="22098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400"/>
              <a:t>King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4038600" y="28956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sz="2400"/>
              <a:t>Lords</a:t>
            </a: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3733800" y="3581400"/>
            <a:ext cx="1981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sz="2400"/>
              <a:t>Lesser Lords (Vassals)</a:t>
            </a: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3048000" y="4800600"/>
            <a:ext cx="327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sz="2400"/>
              <a:t>Knights</a:t>
            </a:r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2590800" y="5638800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sz="2400"/>
              <a:t>Peasants (Serfs)</a:t>
            </a:r>
          </a:p>
        </p:txBody>
      </p:sp>
      <p:sp>
        <p:nvSpPr>
          <p:cNvPr id="21519" name="AutoShape 15"/>
          <p:cNvSpPr>
            <a:spLocks noChangeArrowheads="1"/>
          </p:cNvSpPr>
          <p:nvPr/>
        </p:nvSpPr>
        <p:spPr bwMode="auto">
          <a:xfrm>
            <a:off x="0" y="1828800"/>
            <a:ext cx="3733800" cy="4495800"/>
          </a:xfrm>
          <a:prstGeom prst="upArrow">
            <a:avLst>
              <a:gd name="adj1" fmla="val 50000"/>
              <a:gd name="adj2" fmla="val 3010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20" name="Text Box 16"/>
          <p:cNvSpPr txBox="1">
            <a:spLocks noChangeArrowheads="1"/>
          </p:cNvSpPr>
          <p:nvPr/>
        </p:nvSpPr>
        <p:spPr bwMode="auto">
          <a:xfrm>
            <a:off x="381000" y="2514600"/>
            <a:ext cx="3048000" cy="436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  <a:buFontTx/>
              <a:buNone/>
            </a:pPr>
            <a:r>
              <a:rPr lang="en-US" b="1"/>
              <a:t>Military Service</a:t>
            </a:r>
          </a:p>
          <a:p>
            <a:pPr marL="457200" indent="-457200" algn="ctr">
              <a:spcBef>
                <a:spcPct val="50000"/>
              </a:spcBef>
              <a:buFontTx/>
              <a:buNone/>
            </a:pPr>
            <a:r>
              <a:rPr lang="en-US" b="1"/>
              <a:t>&amp;</a:t>
            </a:r>
          </a:p>
          <a:p>
            <a:pPr marL="457200" indent="-457200" algn="ctr">
              <a:spcBef>
                <a:spcPct val="50000"/>
              </a:spcBef>
              <a:buFontTx/>
              <a:buNone/>
            </a:pPr>
            <a:r>
              <a:rPr lang="en-US" b="1"/>
              <a:t>Labor</a:t>
            </a:r>
          </a:p>
          <a:p>
            <a:pPr marL="457200" indent="-457200" algn="ctr">
              <a:spcBef>
                <a:spcPct val="50000"/>
              </a:spcBef>
              <a:buFontTx/>
              <a:buNone/>
            </a:pPr>
            <a:r>
              <a:rPr lang="en-US" b="1"/>
              <a:t>&amp;</a:t>
            </a:r>
          </a:p>
          <a:p>
            <a:pPr marL="457200" indent="-457200" algn="ctr">
              <a:spcBef>
                <a:spcPct val="50000"/>
              </a:spcBef>
              <a:buFontTx/>
              <a:buNone/>
            </a:pPr>
            <a:r>
              <a:rPr lang="en-US" b="1"/>
              <a:t>Loyalty</a:t>
            </a:r>
          </a:p>
          <a:p>
            <a:pPr marL="457200" indent="-457200" algn="ctr">
              <a:spcBef>
                <a:spcPct val="50000"/>
              </a:spcBef>
              <a:buFontTx/>
              <a:buNone/>
            </a:pPr>
            <a:endParaRPr lang="en-US" b="1"/>
          </a:p>
          <a:p>
            <a:pPr marL="457200" indent="-457200" algn="ctr">
              <a:spcBef>
                <a:spcPct val="50000"/>
              </a:spcBef>
              <a:buFontTx/>
              <a:buNone/>
            </a:pPr>
            <a:endParaRPr lang="en-US" b="1"/>
          </a:p>
        </p:txBody>
      </p:sp>
      <p:sp>
        <p:nvSpPr>
          <p:cNvPr id="21521" name="AutoShape 17"/>
          <p:cNvSpPr>
            <a:spLocks noChangeArrowheads="1"/>
          </p:cNvSpPr>
          <p:nvPr/>
        </p:nvSpPr>
        <p:spPr bwMode="auto">
          <a:xfrm>
            <a:off x="5715000" y="2133600"/>
            <a:ext cx="3429000" cy="4114800"/>
          </a:xfrm>
          <a:prstGeom prst="downArrow">
            <a:avLst>
              <a:gd name="adj1" fmla="val 50000"/>
              <a:gd name="adj2" fmla="val 3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23" name="Text Box 19"/>
          <p:cNvSpPr txBox="1">
            <a:spLocks noChangeArrowheads="1"/>
          </p:cNvSpPr>
          <p:nvPr/>
        </p:nvSpPr>
        <p:spPr bwMode="auto">
          <a:xfrm>
            <a:off x="6324600" y="3810000"/>
            <a:ext cx="22098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  <a:buFontTx/>
              <a:buNone/>
            </a:pPr>
            <a:r>
              <a:rPr lang="en-US" b="1"/>
              <a:t>Land </a:t>
            </a:r>
          </a:p>
          <a:p>
            <a:pPr marL="457200" indent="-457200" algn="ctr">
              <a:spcBef>
                <a:spcPct val="50000"/>
              </a:spcBef>
              <a:buFontTx/>
              <a:buNone/>
            </a:pPr>
            <a:r>
              <a:rPr lang="en-US" b="1"/>
              <a:t>&amp;</a:t>
            </a:r>
          </a:p>
          <a:p>
            <a:pPr marL="457200" indent="-457200" algn="ctr">
              <a:spcBef>
                <a:spcPct val="50000"/>
              </a:spcBef>
              <a:buFontTx/>
              <a:buNone/>
            </a:pPr>
            <a:r>
              <a:rPr lang="en-US" b="1"/>
              <a:t>Protection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animBg="1"/>
      <p:bldP spid="21508" grpId="0" animBg="1"/>
      <p:bldP spid="21509" grpId="0" animBg="1"/>
      <p:bldP spid="21511" grpId="0" animBg="1"/>
      <p:bldP spid="21512" grpId="0" animBg="1"/>
      <p:bldP spid="21513" grpId="0" autoUpdateAnimBg="0"/>
      <p:bldP spid="21514" grpId="0" autoUpdateAnimBg="0"/>
      <p:bldP spid="21515" grpId="0" autoUpdateAnimBg="0"/>
      <p:bldP spid="21516" grpId="0" autoUpdateAnimBg="0"/>
      <p:bldP spid="21517" grpId="0" autoUpdateAnimBg="0"/>
      <p:bldP spid="21519" grpId="0" animBg="1"/>
      <p:bldP spid="21520" grpId="0" autoUpdateAnimBg="0"/>
      <p:bldP spid="21521" grpId="0" animBg="1"/>
      <p:bldP spid="21523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19472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ym typeface="Webdings"/>
              </a:rPr>
              <a:t></a:t>
            </a:r>
            <a:r>
              <a:rPr lang="en-US" dirty="0" smtClean="0"/>
              <a:t> of feudalism was the idea of vassalage (feudal contract)based on land ownership and loyalty.</a:t>
            </a:r>
          </a:p>
          <a:p>
            <a:pPr>
              <a:buNone/>
            </a:pPr>
            <a:r>
              <a:rPr lang="en-US" dirty="0" smtClean="0"/>
              <a:t>			Kings</a:t>
            </a:r>
          </a:p>
          <a:p>
            <a:pPr>
              <a:buNone/>
            </a:pPr>
            <a:r>
              <a:rPr lang="en-US" dirty="0" smtClean="0"/>
              <a:t>       Fief	           Loyalty, Military Support</a:t>
            </a:r>
          </a:p>
          <a:p>
            <a:pPr>
              <a:buNone/>
            </a:pPr>
            <a:r>
              <a:rPr lang="en-US" dirty="0" smtClean="0"/>
              <a:t> 			Lords</a:t>
            </a:r>
          </a:p>
          <a:p>
            <a:pPr>
              <a:buNone/>
            </a:pPr>
            <a:r>
              <a:rPr lang="en-US" dirty="0" smtClean="0"/>
              <a:t>       Fief          	  Loyalty, Military Support</a:t>
            </a:r>
          </a:p>
          <a:p>
            <a:pPr>
              <a:buNone/>
            </a:pPr>
            <a:r>
              <a:rPr lang="en-US" dirty="0" smtClean="0"/>
              <a:t>			Knights (Chivalry)</a:t>
            </a:r>
          </a:p>
          <a:p>
            <a:pPr>
              <a:buNone/>
            </a:pPr>
            <a:r>
              <a:rPr lang="en-US" dirty="0" smtClean="0"/>
              <a:t>	     Protection    Loyalty, Labor</a:t>
            </a:r>
          </a:p>
          <a:p>
            <a:pPr>
              <a:buNone/>
            </a:pPr>
            <a:r>
              <a:rPr lang="en-US" dirty="0" smtClean="0"/>
              <a:t>			Serfs (peasants)</a:t>
            </a:r>
          </a:p>
          <a:p>
            <a:pPr>
              <a:buNone/>
            </a:pPr>
            <a:r>
              <a:rPr lang="en-US" dirty="0" smtClean="0"/>
              <a:t>Fief is the land granted to people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Feudalism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1295400"/>
            <a:ext cx="44958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000">
                <a:latin typeface="Arial" pitchFamily="34" charset="0"/>
              </a:rPr>
              <a:t>The feudal system provided order and stability.  Everyone knew their place and what they had to do.  </a:t>
            </a:r>
          </a:p>
          <a:p>
            <a:pPr>
              <a:lnSpc>
                <a:spcPct val="90000"/>
              </a:lnSpc>
            </a:pPr>
            <a:r>
              <a:rPr lang="en-US" sz="3000">
                <a:latin typeface="Arial" pitchFamily="34" charset="0"/>
              </a:rPr>
              <a:t>The manorial system provided for an economy that was based on farming and being self-sufficient on the manor.</a:t>
            </a:r>
          </a:p>
        </p:txBody>
      </p:sp>
      <p:pic>
        <p:nvPicPr>
          <p:cNvPr id="4103" name="Picture 7" descr="C:\Documents and Settings\Eric Dunham\My Documents\My Pictures\peasant.gif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90600" y="3581400"/>
            <a:ext cx="1785938" cy="2971800"/>
          </a:xfrm>
          <a:noFill/>
          <a:ln/>
        </p:spPr>
      </p:pic>
      <p:pic>
        <p:nvPicPr>
          <p:cNvPr id="4108" name="Picture 12" descr="C:\Documents and Settings\Eric Dunham\My Documents\My Pictures\king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649288"/>
            <a:ext cx="2819400" cy="2371725"/>
          </a:xfrm>
          <a:prstGeom prst="rect">
            <a:avLst/>
          </a:prstGeom>
          <a:noFill/>
        </p:spPr>
      </p:pic>
      <p:pic>
        <p:nvPicPr>
          <p:cNvPr id="4109" name="Picture 13" descr="C:\Documents and Settings\Eric Dunham\My Documents\My Pictures\knight8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0188" y="228600"/>
            <a:ext cx="1293812" cy="2949575"/>
          </a:xfrm>
          <a:prstGeom prst="rect">
            <a:avLst/>
          </a:prstGeom>
          <a:noFill/>
        </p:spPr>
      </p:pic>
      <p:sp>
        <p:nvSpPr>
          <p:cNvPr id="4110" name="Line 14"/>
          <p:cNvSpPr>
            <a:spLocks noChangeShapeType="1"/>
          </p:cNvSpPr>
          <p:nvPr/>
        </p:nvSpPr>
        <p:spPr bwMode="auto">
          <a:xfrm>
            <a:off x="228600" y="3352800"/>
            <a:ext cx="37338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12" name="WordArt 16"/>
          <p:cNvSpPr>
            <a:spLocks noChangeArrowheads="1" noChangeShapeType="1" noTextEdit="1"/>
          </p:cNvSpPr>
          <p:nvPr/>
        </p:nvSpPr>
        <p:spPr bwMode="auto">
          <a:xfrm>
            <a:off x="3657600" y="381000"/>
            <a:ext cx="51816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Blackadder ITC"/>
              </a:rPr>
              <a:t>The Feudal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build="p" bldLvl="5" autoUpdateAnimBg="0"/>
      <p:bldP spid="41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143000"/>
            <a:ext cx="5410200" cy="5257800"/>
          </a:xfrm>
        </p:spPr>
        <p:txBody>
          <a:bodyPr/>
          <a:lstStyle/>
          <a:p>
            <a:r>
              <a:rPr lang="en-US" sz="2400">
                <a:latin typeface="Arial" pitchFamily="34" charset="0"/>
              </a:rPr>
              <a:t>The manor was the lord’s estate.  </a:t>
            </a:r>
          </a:p>
          <a:p>
            <a:r>
              <a:rPr lang="en-US" sz="2400">
                <a:latin typeface="Arial" pitchFamily="34" charset="0"/>
              </a:rPr>
              <a:t>The manor system was an economic arrangement between a lord and his serfs.</a:t>
            </a:r>
          </a:p>
          <a:p>
            <a:r>
              <a:rPr lang="en-US" sz="2400">
                <a:latin typeface="Arial" pitchFamily="34" charset="0"/>
              </a:rPr>
              <a:t>The lord would provide serfs with housing, strips of farmland, and protection from bandits.</a:t>
            </a:r>
          </a:p>
          <a:p>
            <a:r>
              <a:rPr lang="en-US" sz="2400">
                <a:latin typeface="Arial" pitchFamily="34" charset="0"/>
              </a:rPr>
              <a:t>In return, the serfs tended the lord’s lands, cared for his animals, and performed other tasks to maintain the estate.</a:t>
            </a:r>
          </a:p>
          <a:p>
            <a:r>
              <a:rPr lang="en-US" sz="2400">
                <a:latin typeface="Arial" pitchFamily="34" charset="0"/>
              </a:rPr>
              <a:t>The manor was largely a self-sufficient community.</a:t>
            </a:r>
          </a:p>
        </p:txBody>
      </p:sp>
      <p:pic>
        <p:nvPicPr>
          <p:cNvPr id="34825" name="Picture 9" descr="http://www.kidadoweb.com/encyclopedie/IMG/jpg/serf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562600" y="1981200"/>
            <a:ext cx="3259138" cy="4114800"/>
          </a:xfrm>
          <a:noFill/>
          <a:ln/>
        </p:spPr>
      </p:pic>
      <p:sp>
        <p:nvSpPr>
          <p:cNvPr id="34826" name="WordArt 10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8534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Blackadder ITC"/>
              </a:rPr>
              <a:t>Manors: The Economic Side of Feudalism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 bldLvl="5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 descr="http://go.hrw.com/venus_images/0377MC1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181100"/>
            <a:ext cx="7162800" cy="5372100"/>
          </a:xfrm>
          <a:prstGeom prst="rect">
            <a:avLst/>
          </a:prstGeom>
          <a:noFill/>
        </p:spPr>
      </p:pic>
      <p:sp>
        <p:nvSpPr>
          <p:cNvPr id="35845" name="WordArt 5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8534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Blackadder ITC"/>
              </a:rPr>
              <a:t>Manors: The Economic Side of Feudalism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Rectangle 3"/>
          <p:cNvSpPr>
            <a:spLocks noChangeArrowheads="1"/>
          </p:cNvSpPr>
          <p:nvPr/>
        </p:nvSpPr>
        <p:spPr bwMode="auto">
          <a:xfrm>
            <a:off x="0" y="138113"/>
            <a:ext cx="9144000" cy="26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15716" name="Picture 4" descr="http://www.phillipmartin.info/clipart/wh_feudalism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-15875"/>
            <a:ext cx="7924800" cy="6873875"/>
          </a:xfrm>
          <a:prstGeom prst="rect">
            <a:avLst/>
          </a:prstGeom>
          <a:noFill/>
        </p:spPr>
      </p:pic>
      <p:sp>
        <p:nvSpPr>
          <p:cNvPr id="115717" name="Text Box 5"/>
          <p:cNvSpPr txBox="1">
            <a:spLocks noChangeArrowheads="1"/>
          </p:cNvSpPr>
          <p:nvPr/>
        </p:nvSpPr>
        <p:spPr bwMode="auto">
          <a:xfrm>
            <a:off x="2514600" y="5867400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15720" name="WordArt 8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28956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Blackadder ITC"/>
              </a:rPr>
              <a:t>Knights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marL="365760" indent="-256032" fontAlgn="auto">
              <a:spcBef>
                <a:spcPct val="1000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sz="4000" dirty="0" smtClean="0"/>
              <a:t>By 500 A.D. Western Roman Empire fell to barbarian tribes:</a:t>
            </a:r>
          </a:p>
          <a:p>
            <a:pPr marL="621792" lvl="1" fontAlgn="auto">
              <a:spcBef>
                <a:spcPct val="10000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4000" dirty="0" smtClean="0"/>
              <a:t>Visigoths controlled Spain</a:t>
            </a:r>
          </a:p>
          <a:p>
            <a:pPr marL="621792" lvl="1" fontAlgn="auto">
              <a:spcBef>
                <a:spcPct val="10000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4000" dirty="0" err="1" smtClean="0"/>
              <a:t>Ostrogoths</a:t>
            </a:r>
            <a:r>
              <a:rPr lang="en-US" sz="4000" dirty="0" smtClean="0"/>
              <a:t> controlled Italy</a:t>
            </a:r>
          </a:p>
          <a:p>
            <a:pPr marL="621792" lvl="1" fontAlgn="auto">
              <a:spcBef>
                <a:spcPct val="10000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4000" dirty="0" smtClean="0"/>
              <a:t>Franks controlled Gaul (France)</a:t>
            </a:r>
          </a:p>
          <a:p>
            <a:pPr marL="621792" lvl="1" fontAlgn="auto">
              <a:spcBef>
                <a:spcPct val="10000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4000" dirty="0" smtClean="0"/>
              <a:t>Vandals controlled North Africa</a:t>
            </a:r>
          </a:p>
          <a:p>
            <a:pPr marL="621792" lvl="1" fontAlgn="auto">
              <a:spcBef>
                <a:spcPct val="10000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4000" dirty="0" smtClean="0"/>
              <a:t>Angles, Saxons, Jutes battled for Britannia</a:t>
            </a:r>
          </a:p>
          <a:p>
            <a:pPr marL="621792" lvl="1" fontAlgn="auto">
              <a:spcBef>
                <a:spcPct val="10000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4000" dirty="0" smtClean="0"/>
              <a:t>Celts ruled Ireland &amp; Scotland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/>
          </a:p>
        </p:txBody>
      </p:sp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smtClean="0">
                <a:ea typeface="ＭＳ Ｐゴシック" charset="-128"/>
              </a:rPr>
              <a:t>Since we last spoke 1500 years passed Here</a:t>
            </a:r>
            <a:r>
              <a:rPr lang="en-US" altLang="en-US" sz="4000" smtClean="0">
                <a:ea typeface="ＭＳ Ｐゴシック" charset="-128"/>
              </a:rPr>
              <a:t>’</a:t>
            </a:r>
            <a:r>
              <a:rPr lang="en-US" sz="4000" smtClean="0">
                <a:ea typeface="ＭＳ Ｐゴシック" charset="-128"/>
              </a:rPr>
              <a:t>s what happened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6" name="Picture 16" descr="http://www.brooklynx.org/bric/links/webcreations/Kingsman/Chess.gif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2971800" y="1371600"/>
            <a:ext cx="6172200" cy="5146675"/>
          </a:xfrm>
          <a:prstGeom prst="rect">
            <a:avLst/>
          </a:prstGeom>
          <a:noFill/>
        </p:spPr>
      </p:pic>
      <p:sp>
        <p:nvSpPr>
          <p:cNvPr id="5140" name="Rectangle 20"/>
          <p:cNvSpPr>
            <a:spLocks noChangeArrowheads="1"/>
          </p:cNvSpPr>
          <p:nvPr/>
        </p:nvSpPr>
        <p:spPr bwMode="auto">
          <a:xfrm>
            <a:off x="3124200" y="1371600"/>
            <a:ext cx="5791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en-US" sz="2600">
                <a:latin typeface="Arial" pitchFamily="34" charset="0"/>
              </a:rPr>
              <a:t>The education of a young noble began early (age 7).</a:t>
            </a:r>
          </a:p>
          <a:p>
            <a:pPr marL="342900" indent="-342900"/>
            <a:r>
              <a:rPr lang="en-US" sz="2600">
                <a:latin typeface="Arial" pitchFamily="34" charset="0"/>
              </a:rPr>
              <a:t>He would be sent off to the castle of another lord.  He waited on his hosts and learned courtly manners.  He played chess and learned war strategies.  </a:t>
            </a:r>
          </a:p>
          <a:p>
            <a:pPr marL="342900" indent="-342900"/>
            <a:r>
              <a:rPr lang="en-US" sz="2600">
                <a:latin typeface="Arial" pitchFamily="34" charset="0"/>
              </a:rPr>
              <a:t>To develop fighting skills, he would practice sword fighting.</a:t>
            </a:r>
            <a:r>
              <a:rPr lang="en-US" sz="3200"/>
              <a:t>  </a:t>
            </a:r>
          </a:p>
        </p:txBody>
      </p:sp>
      <p:pic>
        <p:nvPicPr>
          <p:cNvPr id="5142" name="Picture 22" descr="C:\Documents and Settings\Eric Dunham\My Documents\My Pictures\knight6.gif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61975" y="2057400"/>
            <a:ext cx="2333625" cy="3200400"/>
          </a:xfrm>
          <a:noFill/>
          <a:ln/>
        </p:spPr>
      </p:pic>
      <p:sp>
        <p:nvSpPr>
          <p:cNvPr id="5145" name="WordArt 25"/>
          <p:cNvSpPr>
            <a:spLocks noChangeArrowheads="1" noChangeShapeType="1" noTextEdit="1"/>
          </p:cNvSpPr>
          <p:nvPr/>
        </p:nvSpPr>
        <p:spPr bwMode="auto">
          <a:xfrm>
            <a:off x="304800" y="152400"/>
            <a:ext cx="8458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Blackadder ITC"/>
              </a:rPr>
              <a:t>Education of a Knight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0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2" name="Picture 8" descr="C:\Documents and Settings\Eric Dunham\My Documents\My Pictures\knight3.gif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5800" y="1905000"/>
            <a:ext cx="2144713" cy="3200400"/>
          </a:xfrm>
          <a:noFill/>
          <a:ln/>
        </p:spPr>
      </p:pic>
      <p:pic>
        <p:nvPicPr>
          <p:cNvPr id="36873" name="Picture 9" descr="http://www.brooklynx.org/bric/links/webcreations/Kingsman/Chess.gif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2971800" y="1371600"/>
            <a:ext cx="6172200" cy="5146675"/>
          </a:xfrm>
          <a:prstGeom prst="rect">
            <a:avLst/>
          </a:prstGeom>
          <a:noFill/>
        </p:spPr>
      </p:pic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3124200" y="1371600"/>
            <a:ext cx="5791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en-US" sz="2600">
                <a:latin typeface="Arial" pitchFamily="34" charset="0"/>
              </a:rPr>
              <a:t>At around the age of 14, the boy would become a squire.</a:t>
            </a:r>
          </a:p>
          <a:p>
            <a:pPr marL="342900" indent="-342900"/>
            <a:r>
              <a:rPr lang="en-US" sz="2600">
                <a:latin typeface="Arial" pitchFamily="34" charset="0"/>
              </a:rPr>
              <a:t>A squire would act as a servant to a knight.  </a:t>
            </a:r>
          </a:p>
          <a:p>
            <a:pPr marL="342900" indent="-342900"/>
            <a:r>
              <a:rPr lang="en-US" sz="2600">
                <a:latin typeface="Arial" pitchFamily="34" charset="0"/>
              </a:rPr>
              <a:t>The squire took care of the knight’s armor, weapons, and warhorse.  </a:t>
            </a:r>
          </a:p>
          <a:p>
            <a:pPr marL="342900" indent="-342900"/>
            <a:r>
              <a:rPr lang="en-US" sz="2600">
                <a:latin typeface="Arial" pitchFamily="34" charset="0"/>
              </a:rPr>
              <a:t>The squire would also escort the knight to battles.</a:t>
            </a:r>
          </a:p>
          <a:p>
            <a:pPr marL="342900" indent="-342900"/>
            <a:endParaRPr lang="en-US" sz="2600">
              <a:latin typeface="Arial" pitchFamily="34" charset="0"/>
            </a:endParaRPr>
          </a:p>
        </p:txBody>
      </p:sp>
      <p:sp>
        <p:nvSpPr>
          <p:cNvPr id="36877" name="WordArt 13"/>
          <p:cNvSpPr>
            <a:spLocks noChangeArrowheads="1" noChangeShapeType="1" noTextEdit="1"/>
          </p:cNvSpPr>
          <p:nvPr/>
        </p:nvSpPr>
        <p:spPr bwMode="auto">
          <a:xfrm>
            <a:off x="304800" y="152400"/>
            <a:ext cx="8458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Blackadder ITC"/>
              </a:rPr>
              <a:t>Education of a Knight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6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6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6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5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5" name="Picture 7" descr="C:\Documents and Settings\Eric Dunham\My Documents\My Pictures\knight5.gif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5800" y="1905000"/>
            <a:ext cx="1900238" cy="3505200"/>
          </a:xfrm>
          <a:noFill/>
          <a:ln/>
        </p:spPr>
      </p:pic>
      <p:pic>
        <p:nvPicPr>
          <p:cNvPr id="37896" name="Picture 8" descr="http://www.brooklynx.org/bric/links/webcreations/Kingsman/Chess.gif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2971800" y="1371600"/>
            <a:ext cx="6172200" cy="5146675"/>
          </a:xfrm>
          <a:prstGeom prst="rect">
            <a:avLst/>
          </a:prstGeom>
          <a:noFill/>
        </p:spPr>
      </p:pic>
      <p:sp>
        <p:nvSpPr>
          <p:cNvPr id="37898" name="Rectangle 10"/>
          <p:cNvSpPr>
            <a:spLocks noGrp="1" noChangeArrowheads="1"/>
          </p:cNvSpPr>
          <p:nvPr>
            <p:ph type="body" sz="half" idx="2"/>
          </p:nvPr>
        </p:nvSpPr>
        <p:spPr>
          <a:xfrm>
            <a:off x="3124200" y="1371600"/>
            <a:ext cx="5715000" cy="4953000"/>
          </a:xfrm>
          <a:noFill/>
          <a:ln/>
        </p:spPr>
        <p:txBody>
          <a:bodyPr/>
          <a:lstStyle/>
          <a:p>
            <a:r>
              <a:rPr lang="en-US" sz="2600">
                <a:latin typeface="Arial" pitchFamily="34" charset="0"/>
              </a:rPr>
              <a:t>At around 21, a squire became a full-fledged knight.</a:t>
            </a:r>
          </a:p>
          <a:p>
            <a:r>
              <a:rPr lang="en-US" sz="2600">
                <a:latin typeface="Arial" pitchFamily="34" charset="0"/>
              </a:rPr>
              <a:t>Knights were to abide by a complex set of ideals, which became known as the code of chivalry.  </a:t>
            </a:r>
          </a:p>
          <a:p>
            <a:r>
              <a:rPr lang="en-US" sz="2600">
                <a:latin typeface="Arial" pitchFamily="34" charset="0"/>
              </a:rPr>
              <a:t>Later in the Middle Ages battles were often for show.</a:t>
            </a:r>
          </a:p>
        </p:txBody>
      </p:sp>
      <p:sp>
        <p:nvSpPr>
          <p:cNvPr id="37900" name="WordArt 12"/>
          <p:cNvSpPr>
            <a:spLocks noChangeArrowheads="1" noChangeShapeType="1" noTextEdit="1"/>
          </p:cNvSpPr>
          <p:nvPr/>
        </p:nvSpPr>
        <p:spPr bwMode="auto">
          <a:xfrm>
            <a:off x="304800" y="152400"/>
            <a:ext cx="8458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Blackadder ITC"/>
              </a:rPr>
              <a:t>Education of a Knight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7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78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8" grpId="0" build="p" bldLvl="5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838200" y="914400"/>
            <a:ext cx="3657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endParaRPr lang="en-US" b="1">
              <a:latin typeface="Lucida Sans" pitchFamily="34" charset="0"/>
            </a:endParaRPr>
          </a:p>
        </p:txBody>
      </p:sp>
      <p:pic>
        <p:nvPicPr>
          <p:cNvPr id="22542" name="Picture 1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1447800"/>
            <a:ext cx="5010150" cy="5410200"/>
          </a:xfrm>
        </p:spPr>
      </p:pic>
      <p:sp>
        <p:nvSpPr>
          <p:cNvPr id="22544" name="Rectangle 16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143000"/>
            <a:ext cx="5029200" cy="4953000"/>
          </a:xfrm>
          <a:noFill/>
          <a:ln/>
        </p:spPr>
        <p:txBody>
          <a:bodyPr/>
          <a:lstStyle/>
          <a:p>
            <a:r>
              <a:rPr lang="en-US" sz="2400">
                <a:latin typeface="Arial" pitchFamily="34" charset="0"/>
              </a:rPr>
              <a:t>Knights were bound by a strict code of conduct called chivalry.  </a:t>
            </a:r>
          </a:p>
          <a:p>
            <a:r>
              <a:rPr lang="en-US" sz="2400">
                <a:latin typeface="Arial" pitchFamily="34" charset="0"/>
              </a:rPr>
              <a:t>According to this code, knights were expected to be brave, loyal, true to their word and protective of women and those weaker than them.</a:t>
            </a:r>
          </a:p>
        </p:txBody>
      </p:sp>
      <p:pic>
        <p:nvPicPr>
          <p:cNvPr id="22545" name="Picture 17" descr="C:\Documents and Settings\Eric Dunham\My Documents\My Pictures\maide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4038600"/>
            <a:ext cx="2078038" cy="2628900"/>
          </a:xfrm>
          <a:prstGeom prst="rect">
            <a:avLst/>
          </a:prstGeom>
          <a:noFill/>
        </p:spPr>
      </p:pic>
      <p:pic>
        <p:nvPicPr>
          <p:cNvPr id="22546" name="Picture 18" descr="C:\Documents and Settings\Eric Dunham\My Documents\My Pictures\knight8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3886200"/>
            <a:ext cx="1203325" cy="2743200"/>
          </a:xfrm>
          <a:prstGeom prst="rect">
            <a:avLst/>
          </a:prstGeom>
          <a:noFill/>
        </p:spPr>
      </p:pic>
      <p:sp>
        <p:nvSpPr>
          <p:cNvPr id="22548" name="WordArt 20"/>
          <p:cNvSpPr>
            <a:spLocks noChangeArrowheads="1" noChangeShapeType="1" noTextEdit="1"/>
          </p:cNvSpPr>
          <p:nvPr/>
        </p:nvSpPr>
        <p:spPr bwMode="auto">
          <a:xfrm>
            <a:off x="304800" y="152400"/>
            <a:ext cx="8458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Blackadder ITC"/>
              </a:rPr>
              <a:t>Knights 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Blackadder ITC"/>
              </a:rPr>
              <a:t>Continued...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5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4" grpId="0" build="p" bldLvl="5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8" name="Rectangle 14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143000"/>
            <a:ext cx="5867400" cy="5105400"/>
          </a:xfrm>
        </p:spPr>
        <p:txBody>
          <a:bodyPr/>
          <a:lstStyle/>
          <a:p>
            <a:r>
              <a:rPr lang="en-US" sz="2600">
                <a:latin typeface="Arial" pitchFamily="34" charset="0"/>
              </a:rPr>
              <a:t>Medieval castles were designed in response to the weaponry they had to withstand.  Wooden castles were easily destroyed by the burning missiles slung by siege weapons.</a:t>
            </a:r>
          </a:p>
          <a:p>
            <a:r>
              <a:rPr lang="en-US" sz="2600">
                <a:latin typeface="Arial" pitchFamily="34" charset="0"/>
              </a:rPr>
              <a:t>Castles began to be built with stone and their walls were built higher and thicker—exposed walls could be as thick as 33 feet.</a:t>
            </a:r>
          </a:p>
        </p:txBody>
      </p:sp>
      <p:pic>
        <p:nvPicPr>
          <p:cNvPr id="6161" name="Picture 17" descr="C:\Documents and Settings\Eric Dunham\My Documents\My Pictures\untitled.bmp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943600" y="1447800"/>
            <a:ext cx="3054350" cy="4114800"/>
          </a:xfrm>
          <a:noFill/>
          <a:ln/>
        </p:spPr>
      </p:pic>
      <p:sp>
        <p:nvSpPr>
          <p:cNvPr id="6163" name="WordArt 19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43434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Blackadder ITC"/>
              </a:rPr>
              <a:t>Castles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8" grpId="0" build="p" bldLvl="5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143000"/>
            <a:ext cx="5105400" cy="4724400"/>
          </a:xfrm>
        </p:spPr>
        <p:txBody>
          <a:bodyPr/>
          <a:lstStyle/>
          <a:p>
            <a:r>
              <a:rPr lang="en-US" sz="2600">
                <a:latin typeface="Arial" pitchFamily="34" charset="0"/>
              </a:rPr>
              <a:t>Rectangular towers were rounded off to deflect missiles.</a:t>
            </a:r>
          </a:p>
          <a:p>
            <a:r>
              <a:rPr lang="en-US" sz="2600">
                <a:latin typeface="Arial" pitchFamily="34" charset="0"/>
              </a:rPr>
              <a:t>As protection against battering rams, castle doors were reinforced with one or more iron grilles and sometimes a second door.</a:t>
            </a:r>
          </a:p>
          <a:p>
            <a:endParaRPr lang="en-US" sz="2600">
              <a:latin typeface="Arial" pitchFamily="34" charset="0"/>
            </a:endParaRPr>
          </a:p>
        </p:txBody>
      </p:sp>
      <p:pic>
        <p:nvPicPr>
          <p:cNvPr id="38917" name="Picture 5" descr="C:\Documents and Settings\Eric Dunham\My Documents\My Pictures\untitled.bmp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943600" y="1447800"/>
            <a:ext cx="3054350" cy="4114800"/>
          </a:xfrm>
          <a:noFill/>
          <a:ln/>
        </p:spPr>
      </p:pic>
      <p:sp>
        <p:nvSpPr>
          <p:cNvPr id="38919" name="WordArt 7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43434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Blackadder ITC"/>
              </a:rPr>
              <a:t>Castles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 bldLvl="5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a-castle-for-rent.com/castles/images/Montreuilbellay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medieval-castles.org/pictures/pictures/medieval_castle_pi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a-castle-for-rent.com/castles/images/angers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229600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ea typeface="ＭＳ Ｐゴシック" charset="-128"/>
              </a:rPr>
              <a:t>Medieval Castles </a:t>
            </a:r>
          </a:p>
        </p:txBody>
      </p:sp>
      <p:pic>
        <p:nvPicPr>
          <p:cNvPr id="31748" name="Picture 5" descr="kasteel"/>
          <p:cNvPicPr>
            <a:picLocks noChangeAspect="1" noChangeArrowheads="1"/>
          </p:cNvPicPr>
          <p:nvPr/>
        </p:nvPicPr>
        <p:blipFill>
          <a:blip r:embed="rId2">
            <a:lum bright="-6000"/>
          </a:blip>
          <a:srcRect b="9125"/>
          <a:stretch>
            <a:fillRect/>
          </a:stretch>
        </p:blipFill>
        <p:spPr bwMode="auto">
          <a:xfrm>
            <a:off x="0" y="914400"/>
            <a:ext cx="9144000" cy="593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1" name="Picture 9" descr="carcassonne_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19200"/>
            <a:ext cx="914400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2" name="Picture 10"/>
          <p:cNvPicPr>
            <a:picLocks noChangeAspect="1" noChangeArrowheads="1"/>
          </p:cNvPicPr>
          <p:nvPr/>
        </p:nvPicPr>
        <p:blipFill>
          <a:blip r:embed="rId4"/>
          <a:srcRect l="21875" t="3125" r="21094" b="7292"/>
          <a:stretch>
            <a:fillRect/>
          </a:stretch>
        </p:blipFill>
        <p:spPr bwMode="auto">
          <a:xfrm>
            <a:off x="1905000" y="0"/>
            <a:ext cx="58213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7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7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4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4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4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4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36625"/>
            <a:ext cx="8229600" cy="5440363"/>
          </a:xfrm>
        </p:spPr>
        <p:txBody>
          <a:bodyPr rtlCol="0">
            <a:normAutofit fontScale="85000" lnSpcReduction="10000"/>
          </a:bodyPr>
          <a:lstStyle/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4000" dirty="0" smtClean="0"/>
              <a:t>After the fall of Rome, Western Europe entered the </a:t>
            </a:r>
            <a:r>
              <a:rPr lang="en-US" sz="4000" u="sng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Middle Ages</a:t>
            </a:r>
            <a:r>
              <a:rPr lang="en-US" sz="4000" dirty="0" smtClean="0"/>
              <a:t> from 500-1300 A.D. 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4000" dirty="0" smtClean="0"/>
              <a:t>Reasons for the rise of Middle Ages:</a:t>
            </a:r>
          </a:p>
          <a:p>
            <a:pPr marL="621792" lvl="1" fontAlgn="auto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4000" dirty="0" smtClean="0"/>
              <a:t>No Roman emperor to make rules</a:t>
            </a:r>
          </a:p>
          <a:p>
            <a:pPr marL="621792" lvl="1" fontAlgn="auto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4000" dirty="0" smtClean="0"/>
              <a:t>No Roman army to protect people</a:t>
            </a:r>
          </a:p>
          <a:p>
            <a:pPr marL="621792" lvl="1" fontAlgn="auto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4000" dirty="0" smtClean="0"/>
              <a:t>No common language to unite them</a:t>
            </a:r>
          </a:p>
          <a:p>
            <a:pPr marL="621792" lvl="1" fontAlgn="auto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4000" dirty="0" smtClean="0"/>
              <a:t>No longer citizens of a common empire; people now loyal to family members (clan) or feudalism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/>
          </a:p>
        </p:txBody>
      </p:sp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1173163" y="0"/>
            <a:ext cx="7772400" cy="838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ea typeface="ＭＳ Ｐゴシック" charset="-128"/>
              </a:rPr>
              <a:t>The Middle 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4000" dirty="0" smtClean="0">
                <a:latin typeface="Arial"/>
                <a:cs typeface="Arial"/>
              </a:rPr>
              <a:t>Except for Charlemagne, kings had very little power because their lands &amp; power was transferred to the nobles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4000" dirty="0" smtClean="0">
                <a:latin typeface="Arial"/>
                <a:cs typeface="Arial"/>
              </a:rPr>
              <a:t>BUT, in 1100s European monarchs (kings) began to build strong nation-states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4000" u="sng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cs typeface="Arial"/>
              </a:rPr>
              <a:t>Nation-state</a:t>
            </a:r>
            <a:r>
              <a:rPr lang="en-US" sz="4000" dirty="0" smtClean="0">
                <a:latin typeface="Arial"/>
                <a:cs typeface="Arial"/>
              </a:rPr>
              <a:t> is group of people under 1 government, with definite territorial borders, common culture &amp; language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sz="4000" dirty="0">
              <a:latin typeface="Arial"/>
              <a:cs typeface="Arial"/>
            </a:endParaRPr>
          </a:p>
        </p:txBody>
      </p:sp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ＭＳ Ｐゴシック" charset="-128"/>
              </a:rPr>
              <a:t>Medieval Nation-States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ＭＳ Ｐゴシック" charset="-128"/>
              </a:rPr>
              <a:t>England &amp; France were Europe</a:t>
            </a:r>
            <a:r>
              <a:rPr lang="ja-JP" altLang="en-US" dirty="0" smtClean="0">
                <a:latin typeface="Arial" pitchFamily="34" charset="0"/>
              </a:rPr>
              <a:t>’</a:t>
            </a:r>
            <a:r>
              <a:rPr lang="en-US" altLang="ja-JP" dirty="0" smtClean="0"/>
              <a:t>s 1</a:t>
            </a:r>
            <a:r>
              <a:rPr lang="en-US" altLang="ja-JP" baseline="30000" dirty="0" smtClean="0"/>
              <a:t>st</a:t>
            </a:r>
            <a:r>
              <a:rPr lang="en-US" altLang="ja-JP" dirty="0" smtClean="0"/>
              <a:t> nation-states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ＭＳ Ｐゴシック" charset="-128"/>
              </a:rPr>
              <a:t>The role of the monarchy (king) grew stronger in England &amp; France in the 1300s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ＭＳ Ｐゴシック" charset="-128"/>
              </a:rPr>
              <a:t>The growth of nations led to the beginning of </a:t>
            </a:r>
            <a:r>
              <a:rPr lang="en-US" u="sng" dirty="0" smtClean="0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-128"/>
              </a:rPr>
              <a:t>Nationalism</a:t>
            </a:r>
            <a:r>
              <a:rPr lang="en-US" dirty="0" smtClean="0">
                <a:ea typeface="ＭＳ Ｐゴシック" charset="-128"/>
              </a:rPr>
              <a:t> (loyalty to a nation-state rather than feudal lord)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>
              <a:ea typeface="ＭＳ Ｐゴシック" charset="-128"/>
            </a:endParaRPr>
          </a:p>
        </p:txBody>
      </p:sp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William the Conqueror 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Strong ruler took crown by force in Battle of Hastings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Created new nobility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Started taxing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Henry II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Set up a system of common law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John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Weak unpopular due to losing French holdings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Raised Taxes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Forced to sign </a:t>
            </a:r>
            <a:r>
              <a:rPr lang="en-US" u="sng" dirty="0" smtClean="0"/>
              <a:t>Magna </a:t>
            </a:r>
            <a:r>
              <a:rPr lang="en-US" u="sng" dirty="0" err="1" smtClean="0"/>
              <a:t>Carta</a:t>
            </a:r>
            <a:r>
              <a:rPr lang="en-US" u="sng" dirty="0" smtClean="0"/>
              <a:t> </a:t>
            </a:r>
            <a:r>
              <a:rPr lang="en-US" dirty="0" smtClean="0"/>
              <a:t>(limited king powers)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Created parliament</a:t>
            </a:r>
            <a:endParaRPr lang="en-US" dirty="0"/>
          </a:p>
          <a:p>
            <a:pPr marL="366204" fontAlgn="auto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Edward I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Formed English Parliament</a:t>
            </a:r>
          </a:p>
        </p:txBody>
      </p:sp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ea typeface="ＭＳ Ｐゴシック" charset="-128"/>
              </a:rPr>
              <a:t>English Kings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ＭＳ Ｐゴシック" charset="-128"/>
              </a:rPr>
              <a:t>Crusades and High </a:t>
            </a:r>
            <a:r>
              <a:rPr lang="en-US" smtClean="0">
                <a:ea typeface="ＭＳ Ｐゴシック" charset="-128"/>
              </a:rPr>
              <a:t>Middle Ages</a:t>
            </a:r>
            <a:endParaRPr lang="en-US" dirty="0" smtClean="0">
              <a:ea typeface="ＭＳ Ｐゴシック" charset="-128"/>
            </a:endParaRPr>
          </a:p>
        </p:txBody>
      </p:sp>
      <p:pic>
        <p:nvPicPr>
          <p:cNvPr id="37891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1600200"/>
            <a:ext cx="3946525" cy="433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914400"/>
            <a:ext cx="8229600" cy="5943600"/>
          </a:xfrm>
        </p:spPr>
        <p:txBody>
          <a:bodyPr/>
          <a:lstStyle/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4000" dirty="0" smtClean="0"/>
              <a:t>Why did Christians fight the Crusades?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–"/>
            </a:pPr>
            <a:r>
              <a:rPr lang="en-US" sz="4000" dirty="0" smtClean="0"/>
              <a:t>The Pope wanted to unite Roman Catholic &amp; Eastern Orthodox Christians &amp; regain holy lands from Muslims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–"/>
            </a:pPr>
            <a:r>
              <a:rPr lang="en-US" sz="4000" dirty="0" smtClean="0"/>
              <a:t>Knights wanted to gain forgiveness for sins, gain riches, &amp; support the Church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–"/>
            </a:pPr>
            <a:r>
              <a:rPr lang="en-US" sz="4000" dirty="0" smtClean="0"/>
              <a:t>Merchants wanted to trade</a:t>
            </a:r>
          </a:p>
        </p:txBody>
      </p:sp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772400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ea typeface="ＭＳ Ｐゴシック" charset="-128"/>
              </a:rPr>
              <a:t>Why Fight the Crusades?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 l="13560" t="16667" r="8255" b="16667"/>
          <a:stretch>
            <a:fillRect/>
          </a:stretch>
        </p:blipFill>
        <p:spPr bwMode="auto">
          <a:xfrm>
            <a:off x="0" y="990600"/>
            <a:ext cx="9144000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6" name="Rectangle 3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772400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ea typeface="ＭＳ Ｐゴシック" charset="-128"/>
              </a:rPr>
              <a:t>The Christian Crusades</a:t>
            </a:r>
          </a:p>
        </p:txBody>
      </p:sp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3">
            <a:lum bright="-12000" contrast="6000"/>
          </a:blip>
          <a:srcRect l="11719" t="8333" r="13516" b="1777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rusades mage"/>
          <p:cNvPicPr>
            <a:picLocks noChangeAspect="1" noChangeArrowheads="1"/>
          </p:cNvPicPr>
          <p:nvPr/>
        </p:nvPicPr>
        <p:blipFill>
          <a:blip r:embed="rId4">
            <a:lum bright="6000"/>
          </a:blip>
          <a:srcRect/>
          <a:stretch>
            <a:fillRect/>
          </a:stretch>
        </p:blipFill>
        <p:spPr bwMode="auto">
          <a:xfrm>
            <a:off x="1371600" y="0"/>
            <a:ext cx="6100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0" y="1981200"/>
            <a:ext cx="2667000" cy="7016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MUSLIMS</a:t>
            </a:r>
          </a:p>
        </p:txBody>
      </p:sp>
      <p:pic>
        <p:nvPicPr>
          <p:cNvPr id="17413" name="ruffryders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382000" y="1295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638800" y="1066800"/>
            <a:ext cx="3505200" cy="7016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CHRISTIANS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4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413"/>
                </p:tgtEl>
              </p:cMediaNode>
            </p:audio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685800"/>
            <a:ext cx="8229600" cy="6172200"/>
          </a:xfrm>
        </p:spPr>
        <p:txBody>
          <a:bodyPr>
            <a:normAutofit fontScale="92500"/>
          </a:bodyPr>
          <a:lstStyle/>
          <a:p>
            <a:pPr marL="365760" indent="-256032" fontAlgn="auto">
              <a:lnSpc>
                <a:spcPct val="95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4000" dirty="0" smtClean="0">
                <a:ea typeface="ＭＳ Ｐゴシック" charset="-128"/>
              </a:rPr>
              <a:t>Between 50,000-60,000 knights from all over Europe became Crusaders to defeat the Muslims:</a:t>
            </a:r>
          </a:p>
          <a:p>
            <a:pPr marL="621792" lvl="1" fontAlgn="auto">
              <a:lnSpc>
                <a:spcPct val="95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4000" u="sng" dirty="0" smtClean="0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-128"/>
              </a:rPr>
              <a:t>First Crusade</a:t>
            </a:r>
            <a:r>
              <a:rPr lang="en-US" sz="4000" dirty="0" smtClean="0">
                <a:ea typeface="ＭＳ Ｐゴシック" charset="-128"/>
              </a:rPr>
              <a:t>—was only successful Crusade; Christians took back Jerusalem in 1099</a:t>
            </a:r>
          </a:p>
          <a:p>
            <a:pPr marL="621792" lvl="1" fontAlgn="auto">
              <a:lnSpc>
                <a:spcPct val="95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4000" dirty="0" smtClean="0">
                <a:ea typeface="ＭＳ Ｐゴシック" charset="-128"/>
              </a:rPr>
              <a:t>But after the Crusaders left, Muslims took back Jerusalem &amp; kept it during the </a:t>
            </a:r>
            <a:r>
              <a:rPr lang="en-US" sz="4000" u="sng" dirty="0" smtClean="0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-128"/>
              </a:rPr>
              <a:t>Second</a:t>
            </a:r>
            <a:r>
              <a:rPr lang="en-US" sz="4000" dirty="0" smtClean="0">
                <a:ea typeface="ＭＳ Ｐゴシック" charset="-128"/>
              </a:rPr>
              <a:t> &amp; </a:t>
            </a:r>
            <a:r>
              <a:rPr lang="en-US" sz="4000" u="sng" dirty="0" smtClean="0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-128"/>
              </a:rPr>
              <a:t>Third Crusades</a:t>
            </a:r>
          </a:p>
        </p:txBody>
      </p:sp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772400" cy="762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ea typeface="ＭＳ Ｐゴシック" charset="-128"/>
              </a:rPr>
              <a:t>Fighting the Crusades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 l="13560" t="16667" r="8255" b="16667"/>
          <a:stretch>
            <a:fillRect/>
          </a:stretch>
        </p:blipFill>
        <p:spPr bwMode="auto">
          <a:xfrm>
            <a:off x="0" y="990600"/>
            <a:ext cx="9144000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2" name="Rectangle 3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772400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ea typeface="ＭＳ Ｐゴシック" charset="-128"/>
              </a:rPr>
              <a:t>The Christian Crusades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idx="1"/>
          </p:nvPr>
        </p:nvSpPr>
        <p:spPr>
          <a:xfrm>
            <a:off x="228600" y="914400"/>
            <a:ext cx="8229600" cy="5943600"/>
          </a:xfrm>
        </p:spPr>
        <p:txBody>
          <a:bodyPr>
            <a:normAutofit lnSpcReduction="10000"/>
          </a:bodyPr>
          <a:lstStyle/>
          <a:p>
            <a:pPr marL="365760" indent="-256032" fontAlgn="auto">
              <a:lnSpc>
                <a:spcPct val="95000"/>
              </a:lnSpc>
              <a:spcBef>
                <a:spcPct val="500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sz="4000" u="sng" dirty="0" smtClean="0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-128"/>
              </a:rPr>
              <a:t>Fourth Crusade</a:t>
            </a:r>
            <a:r>
              <a:rPr lang="en-US" sz="4000" dirty="0" smtClean="0">
                <a:ea typeface="ＭＳ Ｐゴシック" charset="-128"/>
              </a:rPr>
              <a:t>—crusaders never even made it to Jerusalem:</a:t>
            </a:r>
          </a:p>
          <a:p>
            <a:pPr marL="621792" lvl="1" fontAlgn="auto">
              <a:lnSpc>
                <a:spcPct val="95000"/>
              </a:lnSpc>
              <a:spcBef>
                <a:spcPct val="5000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4000" dirty="0" smtClean="0">
                <a:ea typeface="ＭＳ Ｐゴシック" charset="-128"/>
              </a:rPr>
              <a:t>Christians from Europe stopped in the Byzantine Empire &amp; looted &amp; burned   Constantinople</a:t>
            </a:r>
          </a:p>
          <a:p>
            <a:pPr marL="621792" lvl="1" fontAlgn="auto">
              <a:lnSpc>
                <a:spcPct val="95000"/>
              </a:lnSpc>
              <a:spcBef>
                <a:spcPct val="5000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4000" dirty="0" smtClean="0">
                <a:ea typeface="ＭＳ Ｐゴシック" charset="-128"/>
              </a:rPr>
              <a:t>These actions divided 			Roman Catholic                          &amp; Eastern Orthodox 					Christianity</a:t>
            </a:r>
          </a:p>
        </p:txBody>
      </p:sp>
      <p:sp>
        <p:nvSpPr>
          <p:cNvPr id="52225" name="Rectangle 3"/>
          <p:cNvSpPr>
            <a:spLocks noGrp="1" noChangeArrowheads="1"/>
          </p:cNvSpPr>
          <p:nvPr>
            <p:ph type="title"/>
          </p:nvPr>
        </p:nvSpPr>
        <p:spPr>
          <a:xfrm>
            <a:off x="1173163" y="0"/>
            <a:ext cx="7772400" cy="990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ea typeface="ＭＳ Ｐゴシック" charset="-128"/>
              </a:rPr>
              <a:t>Fighting the Crusades</a:t>
            </a:r>
          </a:p>
        </p:txBody>
      </p:sp>
      <p:pic>
        <p:nvPicPr>
          <p:cNvPr id="14341" name="Picture 5" descr="siege%20of%20constantinople"/>
          <p:cNvPicPr>
            <a:picLocks noChangeAspect="1" noChangeArrowheads="1"/>
          </p:cNvPicPr>
          <p:nvPr/>
        </p:nvPicPr>
        <p:blipFill>
          <a:blip r:embed="rId2">
            <a:lum bright="6000" contrast="24000"/>
          </a:blip>
          <a:srcRect l="2942" t="16667" r="11844" b="13333"/>
          <a:stretch>
            <a:fillRect/>
          </a:stretch>
        </p:blipFill>
        <p:spPr bwMode="auto">
          <a:xfrm>
            <a:off x="6626653" y="4038600"/>
            <a:ext cx="231891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341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46821E-6 L -0.20834 -0.2605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00" y="-13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4000" dirty="0" smtClean="0"/>
              <a:t>After the decline of the Roman Empire, the territory of Gaul was ruled by the Franks: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4000" u="sng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Charlemagne</a:t>
            </a:r>
            <a:r>
              <a:rPr lang="en-US" sz="4000" dirty="0" smtClean="0"/>
              <a:t> (Charles the Great) became the greatest king of the Middle Ages by doing something no other king was able to do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4000" dirty="0" smtClean="0"/>
              <a:t>He created an organized empire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/>
          </a:p>
        </p:txBody>
      </p:sp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7772400" cy="9144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smtClean="0">
                <a:ea typeface="ＭＳ Ｐゴシック" charset="-128"/>
              </a:rPr>
              <a:t>Franks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990600"/>
            <a:ext cx="8229600" cy="5867400"/>
          </a:xfrm>
        </p:spPr>
        <p:txBody>
          <a:bodyPr>
            <a:normAutofit/>
          </a:bodyPr>
          <a:lstStyle/>
          <a:p>
            <a:pPr marL="365760" indent="-256032" fontAlgn="auto">
              <a:lnSpc>
                <a:spcPct val="90000"/>
              </a:lnSpc>
              <a:spcBef>
                <a:spcPct val="1000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1F497D"/>
                  </a:outerShdw>
                </a:effectLst>
                <a:ea typeface="ＭＳ Ｐゴシック" charset="-128"/>
              </a:rPr>
              <a:t>Before the Crusades:</a:t>
            </a:r>
          </a:p>
          <a:p>
            <a:pPr marL="621792" lvl="1" fontAlgn="auto">
              <a:lnSpc>
                <a:spcPct val="90000"/>
              </a:lnSpc>
              <a:spcBef>
                <a:spcPct val="10000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-128"/>
              </a:rPr>
              <a:t>Everyone lived on a manor</a:t>
            </a:r>
          </a:p>
          <a:p>
            <a:pPr marL="621792" lvl="1" fontAlgn="auto">
              <a:lnSpc>
                <a:spcPct val="90000"/>
              </a:lnSpc>
              <a:spcBef>
                <a:spcPct val="10000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1F497D"/>
                  </a:outerShdw>
                </a:effectLst>
                <a:ea typeface="ＭＳ Ｐゴシック" charset="-128"/>
              </a:rPr>
              <a:t>Everything that was needed was made on the manor</a:t>
            </a:r>
          </a:p>
          <a:p>
            <a:pPr marL="621792" lvl="1" fontAlgn="auto">
              <a:lnSpc>
                <a:spcPct val="90000"/>
              </a:lnSpc>
              <a:spcBef>
                <a:spcPct val="10000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1F497D"/>
                  </a:outerShdw>
                </a:effectLst>
                <a:ea typeface="ＭＳ Ｐゴシック" charset="-128"/>
              </a:rPr>
              <a:t>Nothing was purchased from the outside except resources like salt &amp; iron through </a:t>
            </a:r>
            <a:r>
              <a:rPr lang="en-US" sz="4000" u="sng" dirty="0" smtClean="0">
                <a:effectLst>
                  <a:outerShdw blurRad="38100" dist="38100" dir="2700000" algn="tl">
                    <a:srgbClr val="1F497D"/>
                  </a:outerShdw>
                </a:effectLst>
                <a:ea typeface="ＭＳ Ｐゴシック" charset="-128"/>
              </a:rPr>
              <a:t>fairs</a:t>
            </a:r>
            <a:r>
              <a:rPr lang="en-US" sz="4000" dirty="0" smtClean="0">
                <a:ea typeface="ＭＳ Ｐゴシック" charset="-128"/>
              </a:rPr>
              <a:t> </a:t>
            </a:r>
          </a:p>
          <a:p>
            <a:pPr marL="365760" indent="-256032" fontAlgn="auto">
              <a:lnSpc>
                <a:spcPct val="90000"/>
              </a:lnSpc>
              <a:spcBef>
                <a:spcPct val="1000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1F497D"/>
                  </a:outerShdw>
                </a:effectLst>
                <a:ea typeface="ＭＳ Ｐゴシック" charset="-128"/>
              </a:rPr>
              <a:t>So, now that the Crusaders have seen new places, how is this going to change Europe?</a:t>
            </a:r>
          </a:p>
        </p:txBody>
      </p:sp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7724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ea typeface="ＭＳ Ｐゴシック" charset="-128"/>
              </a:rPr>
              <a:t>Effects of the Crusades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rusades"/>
          <p:cNvPicPr>
            <a:picLocks noChangeAspect="1" noChangeArrowheads="1"/>
          </p:cNvPicPr>
          <p:nvPr/>
        </p:nvPicPr>
        <p:blipFill>
          <a:blip r:embed="rId2"/>
          <a:srcRect l="9804" b="9802"/>
          <a:stretch>
            <a:fillRect/>
          </a:stretch>
        </p:blipFill>
        <p:spPr bwMode="auto">
          <a:xfrm>
            <a:off x="0" y="2625725"/>
            <a:ext cx="4267200" cy="423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AutoShape 3"/>
          <p:cNvSpPr>
            <a:spLocks noChangeArrowheads="1"/>
          </p:cNvSpPr>
          <p:nvPr/>
        </p:nvSpPr>
        <p:spPr bwMode="auto">
          <a:xfrm>
            <a:off x="533400" y="0"/>
            <a:ext cx="4038600" cy="2286000"/>
          </a:xfrm>
          <a:prstGeom prst="cloudCallout">
            <a:avLst>
              <a:gd name="adj1" fmla="val -20949"/>
              <a:gd name="adj2" fmla="val 69792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pic>
        <p:nvPicPr>
          <p:cNvPr id="46084" name="Picture 4" descr="astrolab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0"/>
            <a:ext cx="1933575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AutoShape 5"/>
          <p:cNvSpPr>
            <a:spLocks noChangeArrowheads="1"/>
          </p:cNvSpPr>
          <p:nvPr/>
        </p:nvSpPr>
        <p:spPr bwMode="auto">
          <a:xfrm>
            <a:off x="4800600" y="2514600"/>
            <a:ext cx="4038600" cy="2286000"/>
          </a:xfrm>
          <a:prstGeom prst="cloudCallout">
            <a:avLst>
              <a:gd name="adj1" fmla="val -82704"/>
              <a:gd name="adj2" fmla="val -28125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46086" name="AutoShape 6"/>
          <p:cNvSpPr>
            <a:spLocks noChangeArrowheads="1"/>
          </p:cNvSpPr>
          <p:nvPr/>
        </p:nvSpPr>
        <p:spPr bwMode="auto">
          <a:xfrm>
            <a:off x="4876800" y="0"/>
            <a:ext cx="4038600" cy="2286000"/>
          </a:xfrm>
          <a:prstGeom prst="cloudCallout">
            <a:avLst>
              <a:gd name="adj1" fmla="val -85454"/>
              <a:gd name="adj2" fmla="val 72222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46087" name="AutoShape 7"/>
          <p:cNvSpPr>
            <a:spLocks noChangeArrowheads="1"/>
          </p:cNvSpPr>
          <p:nvPr/>
        </p:nvSpPr>
        <p:spPr bwMode="auto">
          <a:xfrm>
            <a:off x="4648200" y="4572000"/>
            <a:ext cx="4038600" cy="2286000"/>
          </a:xfrm>
          <a:prstGeom prst="cloudCallout">
            <a:avLst>
              <a:gd name="adj1" fmla="val -81486"/>
              <a:gd name="adj2" fmla="val -107153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pic>
        <p:nvPicPr>
          <p:cNvPr id="46088" name="Picture 8" descr="sil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304800"/>
            <a:ext cx="2597150" cy="171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9" name="Picture 9" descr="spice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0" y="4800600"/>
            <a:ext cx="2019300" cy="181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0" name="Picture 10" descr="magnetic"/>
          <p:cNvPicPr>
            <a:picLocks noChangeAspect="1" noChangeArrowheads="1"/>
          </p:cNvPicPr>
          <p:nvPr/>
        </p:nvPicPr>
        <p:blipFill>
          <a:blip r:embed="rId6"/>
          <a:srcRect t="10715" b="14285"/>
          <a:stretch>
            <a:fillRect/>
          </a:stretch>
        </p:blipFill>
        <p:spPr bwMode="auto">
          <a:xfrm>
            <a:off x="5638800" y="2873375"/>
            <a:ext cx="2565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609600"/>
            <a:ext cx="8229600" cy="6248400"/>
          </a:xfrm>
        </p:spPr>
        <p:txBody>
          <a:bodyPr>
            <a:normAutofit lnSpcReduction="10000"/>
          </a:bodyPr>
          <a:lstStyle/>
          <a:p>
            <a:pPr marL="365760" indent="-256032" fontAlgn="auto">
              <a:lnSpc>
                <a:spcPct val="80000"/>
              </a:lnSpc>
              <a:spcBef>
                <a:spcPct val="500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sz="4000" u="sng" dirty="0" smtClean="0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-128"/>
              </a:rPr>
              <a:t>Cultural Diffusion</a:t>
            </a:r>
            <a:r>
              <a:rPr lang="en-US" sz="4000" dirty="0" smtClean="0">
                <a:ea typeface="ＭＳ Ｐゴシック" charset="-128"/>
              </a:rPr>
              <a:t>—new products &amp; ideas spread from the Middle East &amp; Asia to Europe:</a:t>
            </a:r>
          </a:p>
          <a:p>
            <a:pPr marL="621792" lvl="1" fontAlgn="auto">
              <a:lnSpc>
                <a:spcPct val="80000"/>
              </a:lnSpc>
              <a:spcBef>
                <a:spcPct val="5000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1F497D"/>
                  </a:outerShdw>
                </a:effectLst>
                <a:ea typeface="ＭＳ Ｐゴシック" charset="-128"/>
              </a:rPr>
              <a:t>Luxury Goods</a:t>
            </a:r>
            <a:r>
              <a:rPr lang="en-US" sz="4000" dirty="0" smtClean="0">
                <a:ea typeface="ＭＳ Ｐゴシック" charset="-128"/>
              </a:rPr>
              <a:t>—ivory, pearls, silk, cotton, sugar, &amp; spices</a:t>
            </a:r>
          </a:p>
          <a:p>
            <a:pPr marL="621792" lvl="1" fontAlgn="auto">
              <a:lnSpc>
                <a:spcPct val="80000"/>
              </a:lnSpc>
              <a:spcBef>
                <a:spcPct val="5000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1F497D"/>
                  </a:outerShdw>
                </a:effectLst>
                <a:ea typeface="ＭＳ Ｐゴシック" charset="-128"/>
              </a:rPr>
              <a:t>Navigation</a:t>
            </a:r>
            <a:r>
              <a:rPr lang="en-US" sz="4000" dirty="0" smtClean="0">
                <a:ea typeface="ＭＳ Ｐゴシック" charset="-128"/>
              </a:rPr>
              <a:t>—shipbuilding ideas, accurate maps, astrolabe, gunpowder &amp; the compass</a:t>
            </a:r>
          </a:p>
          <a:p>
            <a:pPr marL="621792" lvl="1" fontAlgn="auto">
              <a:lnSpc>
                <a:spcPct val="80000"/>
              </a:lnSpc>
              <a:spcBef>
                <a:spcPct val="5000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1F497D"/>
                  </a:outerShdw>
                </a:effectLst>
                <a:ea typeface="ＭＳ Ｐゴシック" charset="-128"/>
              </a:rPr>
              <a:t>Math</a:t>
            </a:r>
            <a:r>
              <a:rPr lang="en-US" sz="4000" dirty="0" smtClean="0">
                <a:ea typeface="ＭＳ Ｐゴシック" charset="-128"/>
              </a:rPr>
              <a:t>—Arabic numbers, algebra</a:t>
            </a:r>
          </a:p>
          <a:p>
            <a:pPr marL="621792" lvl="1" fontAlgn="auto">
              <a:lnSpc>
                <a:spcPct val="80000"/>
              </a:lnSpc>
              <a:spcBef>
                <a:spcPct val="5000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1F497D"/>
                  </a:outerShdw>
                </a:effectLst>
                <a:ea typeface="ＭＳ Ｐゴシック" charset="-128"/>
              </a:rPr>
              <a:t>Science</a:t>
            </a:r>
            <a:r>
              <a:rPr lang="en-US" sz="4000" dirty="0" smtClean="0">
                <a:ea typeface="ＭＳ Ｐゴシック" charset="-128"/>
              </a:rPr>
              <a:t>—chemistry, astronomy, &amp; the telescope</a:t>
            </a:r>
          </a:p>
        </p:txBody>
      </p:sp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772400" cy="609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Effects of the Crusades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762000"/>
            <a:ext cx="8305800" cy="6096000"/>
          </a:xfrm>
        </p:spPr>
        <p:txBody>
          <a:bodyPr>
            <a:normAutofit fontScale="92500"/>
          </a:bodyPr>
          <a:lstStyle/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40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Trade increased</a:t>
            </a:r>
            <a:r>
              <a:rPr lang="en-US" sz="4000" dirty="0"/>
              <a:t>:</a:t>
            </a:r>
          </a:p>
          <a:p>
            <a:pPr marL="621792" lvl="1" fontAlgn="auto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Font typeface="Arial" charset="0"/>
              <a:buChar char="–"/>
              <a:defRPr/>
            </a:pPr>
            <a:r>
              <a:rPr lang="en-US" sz="4000" dirty="0"/>
              <a:t>Europeans badly wanted these new products</a:t>
            </a:r>
          </a:p>
          <a:p>
            <a:pPr marL="621792" lvl="1" fontAlgn="auto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Font typeface="Arial" charset="0"/>
              <a:buChar char="–"/>
              <a:defRPr/>
            </a:pPr>
            <a:r>
              <a:rPr lang="en-US" sz="4000" dirty="0"/>
              <a:t>Led to a </a:t>
            </a:r>
            <a:r>
              <a:rPr lang="en-US" sz="40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money-econom</a:t>
            </a:r>
            <a:r>
              <a:rPr lang="en-US" sz="4000" dirty="0"/>
              <a:t>y (using metal coins) &amp; </a:t>
            </a:r>
            <a:r>
              <a:rPr lang="en-US" sz="40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banking</a:t>
            </a:r>
            <a:r>
              <a:rPr lang="en-US" sz="4000" dirty="0"/>
              <a:t> (giving loans &amp; offering credit)</a:t>
            </a:r>
          </a:p>
          <a:p>
            <a:pPr marL="621792" lvl="1" fontAlgn="auto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Font typeface="Arial" charset="0"/>
              <a:buChar char="–"/>
              <a:defRPr/>
            </a:pPr>
            <a:r>
              <a:rPr lang="en-US" sz="4000" dirty="0"/>
              <a:t>Merchants &amp; bankers formed a new </a:t>
            </a:r>
            <a:r>
              <a:rPr lang="en-US" sz="40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middle class</a:t>
            </a:r>
          </a:p>
          <a:p>
            <a:pPr marL="621792" lvl="1" fontAlgn="auto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Font typeface="Arial" charset="0"/>
              <a:buChar char="–"/>
              <a:defRPr/>
            </a:pPr>
            <a:r>
              <a:rPr lang="en-US" sz="40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Cities</a:t>
            </a:r>
            <a:r>
              <a:rPr lang="en-US" sz="4000" dirty="0"/>
              <a:t> began to form, especially in Italy (Florence &amp; Venice)</a:t>
            </a:r>
          </a:p>
        </p:txBody>
      </p:sp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229600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ea typeface="ＭＳ Ｐゴシック" charset="-128"/>
              </a:rPr>
              <a:t>Effects of the Crusades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Crusades- </a:t>
            </a:r>
            <a:r>
              <a:rPr lang="en-US" sz="2400" dirty="0" smtClean="0"/>
              <a:t>where Christians sought to regain the Holy Land from Muslims </a:t>
            </a:r>
            <a:br>
              <a:rPr lang="en-US" sz="2400" dirty="0" smtClean="0"/>
            </a:br>
            <a:r>
              <a:rPr lang="en-US" sz="1200" dirty="0" smtClean="0">
                <a:hlinkClick r:id="rId2"/>
              </a:rPr>
              <a:t>http://player.discoveryeducation.com/index.cfm?guidAssetId=0FE0F4EC-B84A-48AE-8BEE-79867E3A6F6B&amp;blnFromSearch=1&amp;productcode=US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Causes…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Effects…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Muslims control of Palestine (the Holy Land) and threaten Constantinople</a:t>
            </a:r>
          </a:p>
          <a:p>
            <a:r>
              <a:rPr lang="en-US" dirty="0" smtClean="0"/>
              <a:t>Byzantine Empire calls for help</a:t>
            </a:r>
          </a:p>
          <a:p>
            <a:r>
              <a:rPr lang="en-US" dirty="0" smtClean="0"/>
              <a:t>Pope wants to reclaim Palestine</a:t>
            </a:r>
          </a:p>
          <a:p>
            <a:r>
              <a:rPr lang="en-US" dirty="0" smtClean="0"/>
              <a:t>Pope appeals to Knights</a:t>
            </a:r>
          </a:p>
          <a:p>
            <a:r>
              <a:rPr lang="en-US" dirty="0" smtClean="0"/>
              <a:t>Knights feel religious</a:t>
            </a:r>
          </a:p>
          <a:p>
            <a:r>
              <a:rPr lang="en-US" dirty="0" smtClean="0"/>
              <a:t>Italians cities desire commercial power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Byzantine Empire weakened</a:t>
            </a:r>
          </a:p>
          <a:p>
            <a:r>
              <a:rPr lang="en-US" dirty="0" smtClean="0"/>
              <a:t>Pope’s power declines</a:t>
            </a:r>
          </a:p>
          <a:p>
            <a:r>
              <a:rPr lang="en-US" dirty="0" smtClean="0"/>
              <a:t>Power of Feudal Nobles weakens</a:t>
            </a:r>
          </a:p>
          <a:p>
            <a:r>
              <a:rPr lang="en-US" dirty="0" smtClean="0"/>
              <a:t>King becomes stronger</a:t>
            </a:r>
          </a:p>
          <a:p>
            <a:r>
              <a:rPr lang="en-US" dirty="0" smtClean="0"/>
              <a:t>Religious intolerance grows</a:t>
            </a:r>
          </a:p>
          <a:p>
            <a:r>
              <a:rPr lang="en-US" dirty="0" smtClean="0"/>
              <a:t>Italian cities grow</a:t>
            </a:r>
          </a:p>
          <a:p>
            <a:r>
              <a:rPr lang="en-US" dirty="0" smtClean="0"/>
              <a:t>Muslims distrust Christians</a:t>
            </a:r>
          </a:p>
          <a:p>
            <a:r>
              <a:rPr lang="en-US" dirty="0" smtClean="0"/>
              <a:t>Trade grows b/w Europe and Middle East</a:t>
            </a:r>
          </a:p>
          <a:p>
            <a:r>
              <a:rPr lang="en-US" dirty="0" smtClean="0"/>
              <a:t>European tech. improves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685800"/>
            <a:ext cx="8305800" cy="6172200"/>
          </a:xfrm>
        </p:spPr>
        <p:txBody>
          <a:bodyPr>
            <a:normAutofit lnSpcReduction="10000"/>
          </a:bodyPr>
          <a:lstStyle/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4000" u="sng" dirty="0" smtClean="0">
                <a:effectLst>
                  <a:outerShdw blurRad="38100" dist="38100" dir="2700000" algn="tl">
                    <a:srgbClr val="1F497D"/>
                  </a:outerShdw>
                </a:effectLst>
                <a:ea typeface="ＭＳ Ｐゴシック" charset="-128"/>
              </a:rPr>
              <a:t>Feudal power changed</a:t>
            </a:r>
            <a:r>
              <a:rPr lang="en-US" sz="4000" dirty="0" smtClean="0">
                <a:ea typeface="ＭＳ Ｐゴシック" charset="-128"/>
              </a:rPr>
              <a:t>:</a:t>
            </a:r>
          </a:p>
          <a:p>
            <a:pPr marL="621792" lvl="1" fontAlgn="auto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4000" u="sng" dirty="0" smtClean="0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-128"/>
              </a:rPr>
              <a:t>Pope lost power</a:t>
            </a:r>
            <a:r>
              <a:rPr lang="en-US" sz="4000" dirty="0" smtClean="0">
                <a:ea typeface="ＭＳ Ｐゴシック" charset="-128"/>
              </a:rPr>
              <a:t>—failures of the Crusades led to loss of respect </a:t>
            </a:r>
          </a:p>
          <a:p>
            <a:pPr marL="621792" lvl="1" fontAlgn="auto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4000" u="sng" dirty="0" smtClean="0">
                <a:effectLst>
                  <a:outerShdw blurRad="38100" dist="38100" dir="2700000" algn="tl">
                    <a:srgbClr val="1F497D"/>
                  </a:outerShdw>
                </a:effectLst>
                <a:ea typeface="ＭＳ Ｐゴシック" charset="-128"/>
              </a:rPr>
              <a:t>Noble lords lost power</a:t>
            </a:r>
            <a:r>
              <a:rPr lang="en-US" sz="4000" dirty="0" smtClean="0">
                <a:ea typeface="ＭＳ Ｐゴシック" charset="-128"/>
              </a:rPr>
              <a:t>—some lords &amp; knights sold pieces of their land to raise money to fight the Crusades &amp; some serfs gained their freedom</a:t>
            </a:r>
          </a:p>
          <a:p>
            <a:pPr marL="621792" lvl="1" fontAlgn="auto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4000" u="sng" dirty="0" smtClean="0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-128"/>
              </a:rPr>
              <a:t>Kings gained power</a:t>
            </a:r>
            <a:r>
              <a:rPr lang="en-US" sz="4000" dirty="0" smtClean="0">
                <a:ea typeface="ＭＳ Ｐゴシック" charset="-128"/>
              </a:rPr>
              <a:t>—raised taxes &amp; created armies to fight</a:t>
            </a:r>
            <a:endParaRPr lang="en-US" sz="3600" dirty="0" smtClean="0">
              <a:ea typeface="ＭＳ Ｐゴシック" charset="-128"/>
            </a:endParaRPr>
          </a:p>
        </p:txBody>
      </p:sp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772400" cy="838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ea typeface="ＭＳ Ｐゴシック" charset="-128"/>
              </a:rPr>
              <a:t>Effects of the Crusades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-128"/>
              </a:rPr>
              <a:t>Church faces increasing heresy</a:t>
            </a:r>
          </a:p>
          <a:p>
            <a:r>
              <a:rPr lang="en-US" dirty="0" smtClean="0">
                <a:ea typeface="ＭＳ Ｐゴシック" charset="-128"/>
              </a:rPr>
              <a:t>Lead to inquisitions</a:t>
            </a:r>
          </a:p>
          <a:p>
            <a:endParaRPr lang="en-US" dirty="0" smtClean="0">
              <a:ea typeface="ＭＳ Ｐゴシック" charset="-128"/>
            </a:endParaRPr>
          </a:p>
        </p:txBody>
      </p:sp>
      <p:sp>
        <p:nvSpPr>
          <p:cNvPr id="583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ea typeface="ＭＳ Ｐゴシック" charset="-128"/>
              </a:rPr>
              <a:t>After the Crusades it gets bad</a:t>
            </a:r>
          </a:p>
        </p:txBody>
      </p:sp>
      <p:pic>
        <p:nvPicPr>
          <p:cNvPr id="50180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2838" y="1417638"/>
            <a:ext cx="2951162" cy="483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2895600"/>
            <a:ext cx="4470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-128"/>
              </a:rPr>
              <a:t>Hundred </a:t>
            </a:r>
            <a:r>
              <a:rPr lang="en-US" dirty="0" smtClean="0">
                <a:ea typeface="ＭＳ Ｐゴシック" charset="-128"/>
              </a:rPr>
              <a:t>Years </a:t>
            </a:r>
            <a:r>
              <a:rPr lang="en-US" dirty="0">
                <a:ea typeface="ＭＳ Ｐゴシック" charset="-128"/>
              </a:rPr>
              <a:t>W</a:t>
            </a:r>
            <a:r>
              <a:rPr lang="en-US" dirty="0" smtClean="0">
                <a:ea typeface="ＭＳ Ｐゴシック" charset="-128"/>
              </a:rPr>
              <a:t>ar </a:t>
            </a:r>
          </a:p>
          <a:p>
            <a:pPr lvl="1"/>
            <a:r>
              <a:rPr lang="en-US" dirty="0">
                <a:ea typeface="ＭＳ Ｐゴシック" charset="-128"/>
              </a:rPr>
              <a:t>F</a:t>
            </a:r>
            <a:r>
              <a:rPr lang="en-US" dirty="0" smtClean="0">
                <a:ea typeface="ＭＳ Ｐゴシック" charset="-128"/>
              </a:rPr>
              <a:t>ight </a:t>
            </a:r>
            <a:r>
              <a:rPr lang="en-US" dirty="0" smtClean="0">
                <a:ea typeface="ＭＳ Ｐゴシック" charset="-128"/>
              </a:rPr>
              <a:t>for French throne</a:t>
            </a:r>
          </a:p>
          <a:p>
            <a:pPr lvl="1"/>
            <a:r>
              <a:rPr lang="en-US" dirty="0" smtClean="0">
                <a:ea typeface="ＭＳ Ｐゴシック" charset="-128"/>
              </a:rPr>
              <a:t>French king dies</a:t>
            </a:r>
          </a:p>
          <a:p>
            <a:pPr lvl="1"/>
            <a:r>
              <a:rPr lang="en-US" dirty="0" smtClean="0">
                <a:ea typeface="ＭＳ Ｐゴシック" charset="-128"/>
              </a:rPr>
              <a:t>English King (Edward III) stakes claim for crown</a:t>
            </a:r>
          </a:p>
          <a:p>
            <a:pPr lvl="1"/>
            <a:r>
              <a:rPr lang="en-US" dirty="0" smtClean="0">
                <a:ea typeface="ＭＳ Ｐゴシック" charset="-128"/>
              </a:rPr>
              <a:t>The French aren</a:t>
            </a:r>
            <a:r>
              <a:rPr lang="en-US" altLang="en-US" dirty="0" smtClean="0">
                <a:ea typeface="ＭＳ Ｐゴシック" charset="-128"/>
              </a:rPr>
              <a:t>’</a:t>
            </a:r>
            <a:r>
              <a:rPr lang="en-US" dirty="0" smtClean="0">
                <a:ea typeface="ＭＳ Ｐゴシック" charset="-128"/>
              </a:rPr>
              <a:t>t having it</a:t>
            </a:r>
          </a:p>
          <a:p>
            <a:pPr lvl="1"/>
            <a:r>
              <a:rPr lang="en-US" dirty="0" smtClean="0">
                <a:ea typeface="ＭＳ Ｐゴシック" charset="-128"/>
              </a:rPr>
              <a:t>English take most of France</a:t>
            </a:r>
          </a:p>
          <a:p>
            <a:pPr lvl="1"/>
            <a:r>
              <a:rPr lang="en-US" dirty="0" smtClean="0">
                <a:ea typeface="ＭＳ Ｐゴシック" charset="-128"/>
              </a:rPr>
              <a:t>Joan of Arc starts to push back</a:t>
            </a:r>
          </a:p>
          <a:p>
            <a:endParaRPr lang="en-US" dirty="0" smtClean="0">
              <a:ea typeface="ＭＳ Ｐゴシック" charset="-128"/>
            </a:endParaRPr>
          </a:p>
        </p:txBody>
      </p:sp>
      <p:sp>
        <p:nvSpPr>
          <p:cNvPr id="593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ea typeface="ＭＳ Ｐゴシック" charset="-128"/>
              </a:rPr>
              <a:t>Wars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The bubonic plague or Pneumonic plague</a:t>
            </a:r>
          </a:p>
          <a:p>
            <a:r>
              <a:rPr lang="en-US" smtClean="0">
                <a:ea typeface="ＭＳ Ｐゴシック" charset="-128"/>
              </a:rPr>
              <a:t>Started spreading due to rats infested with fleas that had the disease</a:t>
            </a:r>
          </a:p>
          <a:p>
            <a:r>
              <a:rPr lang="en-US" smtClean="0">
                <a:ea typeface="ＭＳ Ｐゴシック" charset="-128"/>
              </a:rPr>
              <a:t>Dark splotches on skin, high fever, vomiting, headaches. Death</a:t>
            </a:r>
          </a:p>
          <a:p>
            <a:r>
              <a:rPr lang="en-US" smtClean="0">
                <a:ea typeface="ＭＳ Ｐゴシック" charset="-128"/>
              </a:rPr>
              <a:t>25 million died 1/3 of the population</a:t>
            </a:r>
          </a:p>
          <a:p>
            <a:endParaRPr lang="en-US" smtClean="0">
              <a:ea typeface="ＭＳ Ｐゴシック" charset="-128"/>
            </a:endParaRPr>
          </a:p>
          <a:p>
            <a:pPr lvl="1"/>
            <a:endParaRPr lang="en-US" smtClean="0">
              <a:ea typeface="ＭＳ Ｐゴシック" charset="-128"/>
            </a:endParaRPr>
          </a:p>
          <a:p>
            <a:pPr lvl="1"/>
            <a:endParaRPr lang="en-US" smtClean="0">
              <a:ea typeface="ＭＳ Ｐゴシック" charset="-128"/>
            </a:endParaRPr>
          </a:p>
        </p:txBody>
      </p:sp>
      <p:sp>
        <p:nvSpPr>
          <p:cNvPr id="604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charset="-128"/>
              </a:rPr>
              <a:t>Black Death (1347-1351)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-128"/>
              </a:rPr>
              <a:t>Europe and China both lost one-third of their population</a:t>
            </a:r>
          </a:p>
          <a:p>
            <a:r>
              <a:rPr lang="en-US" dirty="0" smtClean="0">
                <a:ea typeface="ＭＳ Ｐゴシック" charset="-128"/>
              </a:rPr>
              <a:t>People blamed God for the plague, Anti-clericalism began to rise</a:t>
            </a:r>
          </a:p>
          <a:p>
            <a:r>
              <a:rPr lang="en-US" dirty="0" smtClean="0">
                <a:ea typeface="ＭＳ Ｐゴシック" charset="-128"/>
              </a:rPr>
              <a:t>Anti-Semitic beliefs increased in Europe</a:t>
            </a:r>
          </a:p>
          <a:p>
            <a:r>
              <a:rPr lang="en-US" dirty="0" smtClean="0">
                <a:ea typeface="ＭＳ Ｐゴシック" charset="-128"/>
              </a:rPr>
              <a:t>The Manor system collapsed as people left their manors</a:t>
            </a:r>
          </a:p>
          <a:p>
            <a:endParaRPr lang="en-US" dirty="0" smtClean="0">
              <a:ea typeface="ＭＳ Ｐゴシック" charset="-128"/>
            </a:endParaRPr>
          </a:p>
        </p:txBody>
      </p:sp>
      <p:sp>
        <p:nvSpPr>
          <p:cNvPr id="614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ea typeface="ＭＳ Ｐゴシック" charset="-128"/>
              </a:rPr>
              <a:t>Effects of the Plague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smtClean="0">
              <a:ea typeface="ＭＳ Ｐゴシック" charset="-128"/>
            </a:endParaRPr>
          </a:p>
        </p:txBody>
      </p:sp>
      <p:pic>
        <p:nvPicPr>
          <p:cNvPr id="13316" name="Picture 4" descr="barbarian_kingdoms"/>
          <p:cNvPicPr>
            <a:picLocks noChangeAspect="1" noChangeArrowheads="1"/>
          </p:cNvPicPr>
          <p:nvPr/>
        </p:nvPicPr>
        <p:blipFill>
          <a:blip r:embed="rId2">
            <a:lum bright="-6000" contrast="36000"/>
          </a:blip>
          <a:srcRect/>
          <a:stretch>
            <a:fillRect/>
          </a:stretch>
        </p:blipFill>
        <p:spPr bwMode="auto">
          <a:xfrm>
            <a:off x="0" y="0"/>
            <a:ext cx="9144000" cy="690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1" name="AutoShape 5"/>
          <p:cNvSpPr>
            <a:spLocks noChangeArrowheads="1"/>
          </p:cNvSpPr>
          <p:nvPr/>
        </p:nvSpPr>
        <p:spPr bwMode="auto">
          <a:xfrm rot="-2580884">
            <a:off x="3429000" y="2514600"/>
            <a:ext cx="952500" cy="685800"/>
          </a:xfrm>
          <a:prstGeom prst="rightArrow">
            <a:avLst>
              <a:gd name="adj1" fmla="val 34343"/>
              <a:gd name="adj2" fmla="val 67657"/>
            </a:avLst>
          </a:prstGeom>
          <a:solidFill>
            <a:srgbClr val="0000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42" name="AutoShape 6"/>
          <p:cNvSpPr>
            <a:spLocks noChangeArrowheads="1"/>
          </p:cNvSpPr>
          <p:nvPr/>
        </p:nvSpPr>
        <p:spPr bwMode="auto">
          <a:xfrm rot="4885093">
            <a:off x="2686050" y="3562350"/>
            <a:ext cx="952500" cy="685800"/>
          </a:xfrm>
          <a:prstGeom prst="rightArrow">
            <a:avLst>
              <a:gd name="adj1" fmla="val 34343"/>
              <a:gd name="adj2" fmla="val 67657"/>
            </a:avLst>
          </a:prstGeom>
          <a:solidFill>
            <a:srgbClr val="0000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43" name="AutoShape 7"/>
          <p:cNvSpPr>
            <a:spLocks noChangeArrowheads="1"/>
          </p:cNvSpPr>
          <p:nvPr/>
        </p:nvSpPr>
        <p:spPr bwMode="auto">
          <a:xfrm>
            <a:off x="3581400" y="3276600"/>
            <a:ext cx="952500" cy="685800"/>
          </a:xfrm>
          <a:prstGeom prst="rightArrow">
            <a:avLst>
              <a:gd name="adj1" fmla="val 34343"/>
              <a:gd name="adj2" fmla="val 67657"/>
            </a:avLst>
          </a:prstGeom>
          <a:solidFill>
            <a:srgbClr val="0000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5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22109E-6 L 0.05625 -0.0721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0" y="-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33117E-6 L 0.0125 0.1304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" y="6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9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53284E-7 L 0.18958 -0.0055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1" grpId="0" animBg="1"/>
      <p:bldP spid="65541" grpId="1" animBg="1"/>
      <p:bldP spid="65542" grpId="0" animBg="1"/>
      <p:bldP spid="65542" grpId="1" animBg="1"/>
      <p:bldP spid="65543" grpId="0" animBg="1"/>
      <p:bldP spid="6554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harlesmagne"/>
          <p:cNvPicPr>
            <a:picLocks noChangeAspect="1" noChangeArrowheads="1"/>
          </p:cNvPicPr>
          <p:nvPr/>
        </p:nvPicPr>
        <p:blipFill>
          <a:blip r:embed="rId2"/>
          <a:srcRect l="4750" t="995" r="5000" b="14772"/>
          <a:stretch>
            <a:fillRect/>
          </a:stretch>
        </p:blipFill>
        <p:spPr bwMode="auto">
          <a:xfrm>
            <a:off x="0" y="1676400"/>
            <a:ext cx="9144000" cy="537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739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/>
              <a:t>Look at this massive, well-organized empire! This is the </a:t>
            </a:r>
            <a:r>
              <a:rPr lang="en-US" sz="3600" b="1" u="sng"/>
              <a:t>EXCEPTION</a:t>
            </a:r>
            <a:r>
              <a:rPr lang="en-US" sz="3600"/>
              <a:t> rather than the rule during the Middle Ages!!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5487988" y="3276600"/>
            <a:ext cx="3657600" cy="22891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One king controlled all this &amp; had power over feudal lords</a:t>
            </a:r>
          </a:p>
        </p:txBody>
      </p:sp>
      <p:sp>
        <p:nvSpPr>
          <p:cNvPr id="14341" name="Oval 6"/>
          <p:cNvSpPr>
            <a:spLocks noChangeArrowheads="1"/>
          </p:cNvSpPr>
          <p:nvPr/>
        </p:nvSpPr>
        <p:spPr bwMode="auto">
          <a:xfrm>
            <a:off x="1905000" y="1905000"/>
            <a:ext cx="4191000" cy="3810000"/>
          </a:xfrm>
          <a:prstGeom prst="ellips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2" name="AutoShape 7"/>
          <p:cNvSpPr>
            <a:spLocks noChangeArrowheads="1"/>
          </p:cNvSpPr>
          <p:nvPr/>
        </p:nvSpPr>
        <p:spPr bwMode="auto">
          <a:xfrm rot="-8895252">
            <a:off x="4600575" y="4308475"/>
            <a:ext cx="1587500" cy="685800"/>
          </a:xfrm>
          <a:prstGeom prst="rightArrow">
            <a:avLst>
              <a:gd name="adj1" fmla="val 34343"/>
              <a:gd name="adj2" fmla="val 112761"/>
            </a:avLst>
          </a:prstGeom>
          <a:solidFill>
            <a:schemeClr val="hlink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>
                <a:ea typeface="ＭＳ Ｐゴシック" charset="-128"/>
              </a:rPr>
              <a:t>Charlemagne</a:t>
            </a:r>
            <a:r>
              <a:rPr lang="ja-JP" altLang="en-US" smtClean="0">
                <a:latin typeface="Arial" pitchFamily="34" charset="0"/>
              </a:rPr>
              <a:t>’</a:t>
            </a:r>
            <a:r>
              <a:rPr lang="en-US" altLang="ja-JP" smtClean="0"/>
              <a:t>s accomplishments:</a:t>
            </a:r>
          </a:p>
          <a:p>
            <a:pPr lvl="1">
              <a:lnSpc>
                <a:spcPct val="90000"/>
              </a:lnSpc>
            </a:pPr>
            <a:r>
              <a:rPr lang="en-US" sz="3200" smtClean="0">
                <a:ea typeface="ＭＳ Ｐゴシック" charset="-128"/>
              </a:rPr>
              <a:t>Greatly expanded the Frankish			 empire</a:t>
            </a:r>
          </a:p>
          <a:p>
            <a:pPr lvl="1">
              <a:lnSpc>
                <a:spcPct val="90000"/>
              </a:lnSpc>
            </a:pPr>
            <a:r>
              <a:rPr lang="en-US" sz="3200" smtClean="0">
                <a:ea typeface="ＭＳ Ｐゴシック" charset="-128"/>
              </a:rPr>
              <a:t>Spread Christianity through 			missionaries &amp; violence </a:t>
            </a:r>
          </a:p>
          <a:p>
            <a:pPr lvl="1">
              <a:lnSpc>
                <a:spcPct val="90000"/>
              </a:lnSpc>
            </a:pPr>
            <a:r>
              <a:rPr lang="en-US" sz="3200" smtClean="0">
                <a:ea typeface="ＭＳ Ｐゴシック" charset="-128"/>
              </a:rPr>
              <a:t>Divided this large empire                				into counties </a:t>
            </a:r>
          </a:p>
          <a:p>
            <a:pPr lvl="1">
              <a:lnSpc>
                <a:spcPct val="90000"/>
              </a:lnSpc>
            </a:pPr>
            <a:r>
              <a:rPr lang="en-US" sz="3200" smtClean="0">
                <a:ea typeface="ＭＳ Ｐゴシック" charset="-128"/>
              </a:rPr>
              <a:t>Began schools for church members</a:t>
            </a:r>
          </a:p>
          <a:p>
            <a:endParaRPr lang="en-US" smtClean="0">
              <a:ea typeface="ＭＳ Ｐゴシック" charset="-128"/>
            </a:endParaRPr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ea typeface="ＭＳ Ｐゴシック" charset="-128"/>
              </a:rPr>
              <a:t>Charlemagne</a:t>
            </a:r>
          </a:p>
        </p:txBody>
      </p:sp>
      <p:sp>
        <p:nvSpPr>
          <p:cNvPr id="29701" name="AutoShape 5"/>
          <p:cNvSpPr>
            <a:spLocks noChangeArrowheads="1"/>
          </p:cNvSpPr>
          <p:nvPr/>
        </p:nvSpPr>
        <p:spPr bwMode="auto">
          <a:xfrm>
            <a:off x="304800" y="228600"/>
            <a:ext cx="4953000" cy="1371600"/>
          </a:xfrm>
          <a:prstGeom prst="wedgeRectCallout">
            <a:avLst>
              <a:gd name="adj1" fmla="val 45097"/>
              <a:gd name="adj2" fmla="val 140866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10000"/>
              </a:spcBef>
            </a:pPr>
            <a:r>
              <a:rPr lang="en-US" sz="3600">
                <a:solidFill>
                  <a:srgbClr val="FF0000"/>
                </a:solidFill>
              </a:rPr>
              <a:t>Charlemagne was called the </a:t>
            </a:r>
            <a:r>
              <a:rPr lang="ja-JP" altLang="en-US" sz="3600">
                <a:solidFill>
                  <a:srgbClr val="FF0000"/>
                </a:solidFill>
              </a:rPr>
              <a:t>“</a:t>
            </a:r>
            <a:r>
              <a:rPr lang="en-US" altLang="ja-JP" sz="3600">
                <a:solidFill>
                  <a:srgbClr val="FF0000"/>
                </a:solidFill>
              </a:rPr>
              <a:t>strong hand of God</a:t>
            </a:r>
            <a:r>
              <a:rPr lang="ja-JP" altLang="en-US" sz="3600">
                <a:solidFill>
                  <a:srgbClr val="FF0000"/>
                </a:solidFill>
              </a:rPr>
              <a:t>”</a:t>
            </a:r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4000" dirty="0" smtClean="0"/>
              <a:t>From 800 A.D. to 1000 A.D., Europe was constantly attacked by foreign armies:</a:t>
            </a:r>
          </a:p>
          <a:p>
            <a:pPr marL="621792" lvl="1" fontAlgn="auto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4000" dirty="0" smtClean="0"/>
              <a:t>Muslims attacked Europe from the northern Africa</a:t>
            </a:r>
          </a:p>
          <a:p>
            <a:pPr marL="621792" lvl="1" fontAlgn="auto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4000" dirty="0" smtClean="0"/>
              <a:t>Magyar warriors attacked Europe from the East</a:t>
            </a:r>
          </a:p>
          <a:p>
            <a:pPr marL="621792" lvl="1" fontAlgn="auto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4000" dirty="0" smtClean="0"/>
              <a:t>Vikings attacked Europe from the Scandinavia in the north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/>
          </a:p>
        </p:txBody>
      </p:sp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In 814 Charlemagne dies and we begin again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19600</TotalTime>
  <Words>1751</Words>
  <Application>Microsoft Macintosh PowerPoint</Application>
  <PresentationFormat>On-screen Show (4:3)</PresentationFormat>
  <Paragraphs>219</Paragraphs>
  <Slides>59</Slides>
  <Notes>3</Notes>
  <HiddenSlides>1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71" baseType="lpstr">
      <vt:lpstr>Blackadder ITC</vt:lpstr>
      <vt:lpstr>Calibri</vt:lpstr>
      <vt:lpstr>Lucida Sans</vt:lpstr>
      <vt:lpstr>Lucida Sans Unicode</vt:lpstr>
      <vt:lpstr>ＭＳ Ｐゴシック</vt:lpstr>
      <vt:lpstr>Old English Text MT</vt:lpstr>
      <vt:lpstr>Verdana</vt:lpstr>
      <vt:lpstr>Webdings</vt:lpstr>
      <vt:lpstr>Wingdings 2</vt:lpstr>
      <vt:lpstr>Wingdings 3</vt:lpstr>
      <vt:lpstr>Arial</vt:lpstr>
      <vt:lpstr>Concourse</vt:lpstr>
      <vt:lpstr>Warm Up</vt:lpstr>
      <vt:lpstr>The Middle Ages aka the Dark Ages</vt:lpstr>
      <vt:lpstr>Since we last spoke 1500 years passed Here’s what happened</vt:lpstr>
      <vt:lpstr>The Middle Ages</vt:lpstr>
      <vt:lpstr>Franks</vt:lpstr>
      <vt:lpstr>PowerPoint Presentation</vt:lpstr>
      <vt:lpstr>PowerPoint Presentation</vt:lpstr>
      <vt:lpstr>Charlemagne</vt:lpstr>
      <vt:lpstr>In 814 Charlemagne dies and we begin again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Feudalism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Medieval Castles </vt:lpstr>
      <vt:lpstr>Medieval Nation-States</vt:lpstr>
      <vt:lpstr>PowerPoint Presentation</vt:lpstr>
      <vt:lpstr>English Kings</vt:lpstr>
      <vt:lpstr>Crusades and High Middle Ages</vt:lpstr>
      <vt:lpstr>Why Fight the Crusades?</vt:lpstr>
      <vt:lpstr>The Christian Crusades</vt:lpstr>
      <vt:lpstr>PowerPoint Presentation</vt:lpstr>
      <vt:lpstr>Fighting the Crusades</vt:lpstr>
      <vt:lpstr>The Christian Crusades</vt:lpstr>
      <vt:lpstr>Fighting the Crusades</vt:lpstr>
      <vt:lpstr>Effects of the Crusades</vt:lpstr>
      <vt:lpstr>PowerPoint Presentation</vt:lpstr>
      <vt:lpstr>Effects of the Crusades</vt:lpstr>
      <vt:lpstr>Effects of the Crusades</vt:lpstr>
      <vt:lpstr>The Crusades- where Christians sought to regain the Holy Land from Muslims  http://player.discoveryeducation.com/index.cfm?guidAssetId=0FE0F4EC-B84A-48AE-8BEE-79867E3A6F6B&amp;blnFromSearch=1&amp;productcode=US </vt:lpstr>
      <vt:lpstr>Effects of the Crusades</vt:lpstr>
      <vt:lpstr>After the Crusades it gets bad</vt:lpstr>
      <vt:lpstr>Wars</vt:lpstr>
      <vt:lpstr>Black Death (1347-1351)</vt:lpstr>
      <vt:lpstr>Effects of the Plague</vt:lpstr>
    </vt:vector>
  </TitlesOfParts>
  <Company/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Political Parties</dc:title>
  <dc:creator>Arturo Dominguez</dc:creator>
  <cp:lastModifiedBy>Microsoft Office User</cp:lastModifiedBy>
  <cp:revision>124</cp:revision>
  <dcterms:created xsi:type="dcterms:W3CDTF">2010-09-30T06:07:14Z</dcterms:created>
  <dcterms:modified xsi:type="dcterms:W3CDTF">2017-09-26T05:28:43Z</dcterms:modified>
</cp:coreProperties>
</file>