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317"/>
    <p:restoredTop sz="94634"/>
  </p:normalViewPr>
  <p:slideViewPr>
    <p:cSldViewPr snapToGrid="0" snapToObjects="1">
      <p:cViewPr varScale="1">
        <p:scale>
          <a:sx n="66" d="100"/>
          <a:sy n="66" d="100"/>
        </p:scale>
        <p:origin x="22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7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7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8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5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36E81-8A75-3647-8626-FA0671799E5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832A-CE50-F04B-8A0C-AA636143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Middle Ages Civilizations Around </a:t>
            </a:r>
            <a:r>
              <a:rPr lang="en-US" smtClean="0"/>
              <a:t>the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CIVILIZATIONS</a:t>
            </a:r>
          </a:p>
          <a:p>
            <a:r>
              <a:rPr lang="en-US" dirty="0" smtClean="0"/>
              <a:t>Tang Dynasty</a:t>
            </a:r>
          </a:p>
          <a:p>
            <a:r>
              <a:rPr lang="en-US" dirty="0" smtClean="0"/>
              <a:t>Mongols- Genghis Khan</a:t>
            </a:r>
          </a:p>
          <a:p>
            <a:r>
              <a:rPr lang="en-US" dirty="0" smtClean="0"/>
              <a:t>Mongols- Kublai Khan</a:t>
            </a:r>
          </a:p>
          <a:p>
            <a:r>
              <a:rPr lang="en-US" dirty="0" smtClean="0"/>
              <a:t>Ottoman Empire</a:t>
            </a:r>
          </a:p>
          <a:p>
            <a:r>
              <a:rPr lang="en-US" dirty="0" smtClean="0"/>
              <a:t>Mughal Empire</a:t>
            </a:r>
          </a:p>
          <a:p>
            <a:r>
              <a:rPr lang="en-US" dirty="0" smtClean="0"/>
              <a:t>Japanese during Middle Ages</a:t>
            </a:r>
          </a:p>
          <a:p>
            <a:r>
              <a:rPr lang="en-US" dirty="0" smtClean="0"/>
              <a:t>Ghana Kingdom</a:t>
            </a:r>
          </a:p>
          <a:p>
            <a:r>
              <a:rPr lang="en-US" dirty="0" smtClean="0"/>
              <a:t>Mali (Mansa Musa)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53891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QUESTIONS TO ANSWER</a:t>
            </a:r>
          </a:p>
          <a:p>
            <a:r>
              <a:rPr lang="en-US" dirty="0" smtClean="0"/>
              <a:t>Where were they located?</a:t>
            </a:r>
          </a:p>
          <a:p>
            <a:r>
              <a:rPr lang="en-US" dirty="0" smtClean="0"/>
              <a:t>When did this civilization exist?</a:t>
            </a:r>
          </a:p>
          <a:p>
            <a:r>
              <a:rPr lang="en-US" dirty="0" smtClean="0"/>
              <a:t>Where they a specific religion?</a:t>
            </a:r>
          </a:p>
          <a:p>
            <a:r>
              <a:rPr lang="en-US" dirty="0" smtClean="0"/>
              <a:t>How/what did they trade?</a:t>
            </a:r>
          </a:p>
          <a:p>
            <a:r>
              <a:rPr lang="en-US" dirty="0" smtClean="0"/>
              <a:t>Is there anything from this Empire that influenced later civilizations?</a:t>
            </a:r>
          </a:p>
          <a:p>
            <a:r>
              <a:rPr lang="en-US" dirty="0" smtClean="0"/>
              <a:t>Was their society similar to/difference from Europe during Middle Ages?</a:t>
            </a:r>
          </a:p>
          <a:p>
            <a:r>
              <a:rPr lang="en-US" dirty="0" smtClean="0"/>
              <a:t>Include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5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Middle Ages Civilizations Around the World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Ages Civilizations Around the World</dc:title>
  <dc:creator>Microsoft Office User</dc:creator>
  <cp:lastModifiedBy>Microsoft Office User</cp:lastModifiedBy>
  <cp:revision>1</cp:revision>
  <dcterms:created xsi:type="dcterms:W3CDTF">2017-09-27T03:55:00Z</dcterms:created>
  <dcterms:modified xsi:type="dcterms:W3CDTF">2017-09-27T04:00:59Z</dcterms:modified>
</cp:coreProperties>
</file>